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5C46632-0177-45D3-A1C5-7F89D3469C7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7A4CFD-C516-4059-A1D2-BA1599189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6632-0177-45D3-A1C5-7F89D3469C7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4CFD-C516-4059-A1D2-BA1599189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5C46632-0177-45D3-A1C5-7F89D3469C7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D7A4CFD-C516-4059-A1D2-BA1599189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6632-0177-45D3-A1C5-7F89D3469C7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7A4CFD-C516-4059-A1D2-BA15991896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6632-0177-45D3-A1C5-7F89D3469C7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D7A4CFD-C516-4059-A1D2-BA15991896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5C46632-0177-45D3-A1C5-7F89D3469C7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D7A4CFD-C516-4059-A1D2-BA15991896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5C46632-0177-45D3-A1C5-7F89D3469C7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D7A4CFD-C516-4059-A1D2-BA15991896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6632-0177-45D3-A1C5-7F89D3469C7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7A4CFD-C516-4059-A1D2-BA1599189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6632-0177-45D3-A1C5-7F89D3469C7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7A4CFD-C516-4059-A1D2-BA1599189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6632-0177-45D3-A1C5-7F89D3469C7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7A4CFD-C516-4059-A1D2-BA15991896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5C46632-0177-45D3-A1C5-7F89D3469C7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D7A4CFD-C516-4059-A1D2-BA15991896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C46632-0177-45D3-A1C5-7F89D3469C7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7A4CFD-C516-4059-A1D2-BA1599189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zon.ru/context/detail/id/30967660/" TargetMode="External"/><Relationship Id="rId3" Type="http://schemas.openxmlformats.org/officeDocument/2006/relationships/hyperlink" Target="http://sheklib.ru/node/213" TargetMode="External"/><Relationship Id="rId7" Type="http://schemas.openxmlformats.org/officeDocument/2006/relationships/hyperlink" Target="https://www.labirint.ru/screenshot/goods/222022/8/" TargetMode="External"/><Relationship Id="rId2" Type="http://schemas.openxmlformats.org/officeDocument/2006/relationships/hyperlink" Target="http://aiststudio.info/voicer/denis-kulyutnik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soch.ru/gajdar/sudba_barabanshika/" TargetMode="External"/><Relationship Id="rId5" Type="http://schemas.openxmlformats.org/officeDocument/2006/relationships/hyperlink" Target="https://www.labirint.ru/screenshot/goods/222022/2/" TargetMode="External"/><Relationship Id="rId4" Type="http://schemas.openxmlformats.org/officeDocument/2006/relationships/hyperlink" Target="http://rupor.sampo.ru/user/29981/content?page=5" TargetMode="External"/><Relationship Id="rId9" Type="http://schemas.openxmlformats.org/officeDocument/2006/relationships/hyperlink" Target="https://www.dobovo.com/blog/ru/%D0%BE%D1%81%D0%BA%D0%B0%D1%80-%D0%B2-%D1%81%D1%82%D1%83%D0%B4%D0%B8%D1%8E-%D0%B8%D0%BB%D0%B8-%D0%B7%D0%B0-%D1%87%D1%82%D0%BE-%D1%81%D0%BB%D0%B5%D0%B4%D1%83%D0%B5%D1%82-%D0%B4%D0%B0%D1%82%D1%8C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60" y="3933056"/>
            <a:ext cx="3131840" cy="900114"/>
          </a:xfrm>
        </p:spPr>
        <p:txBody>
          <a:bodyPr>
            <a:noAutofit/>
          </a:bodyPr>
          <a:lstStyle/>
          <a:p>
            <a:r>
              <a:rPr lang="ru-RU" sz="2000" dirty="0" smtClean="0"/>
              <a:t>Автор: Анисимов Даниил,</a:t>
            </a:r>
            <a:br>
              <a:rPr lang="ru-RU" sz="2000" dirty="0" smtClean="0"/>
            </a:br>
            <a:r>
              <a:rPr lang="ru-RU" sz="2000" dirty="0" smtClean="0"/>
              <a:t>обучающийся4А класса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635896" y="645789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Переславль – Залесский 2018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25086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212976"/>
            <a:ext cx="2649656" cy="26496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43608" y="260648"/>
            <a:ext cx="669674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Городской сетевой интернет-проект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«История одной книги»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Прочитал сам – посоветуй другому</a:t>
            </a:r>
          </a:p>
          <a:p>
            <a:endParaRPr lang="ru-RU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6084168" y="4941168"/>
            <a:ext cx="2916832" cy="72008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000" dirty="0" smtClean="0">
                <a:solidFill>
                  <a:srgbClr val="FFFFFF"/>
                </a:solidFill>
              </a:rPr>
              <a:t>Руководитель: Чёрная</a:t>
            </a:r>
            <a:br>
              <a:rPr lang="ru-RU" sz="2000" dirty="0" smtClean="0">
                <a:solidFill>
                  <a:srgbClr val="FFFFFF"/>
                </a:solidFill>
              </a:rPr>
            </a:br>
            <a:r>
              <a:rPr lang="ru-RU" sz="2000" dirty="0" smtClean="0">
                <a:solidFill>
                  <a:srgbClr val="FFFFFF"/>
                </a:solidFill>
              </a:rPr>
              <a:t>Наталья Сергеевна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3728" y="5965448"/>
            <a:ext cx="62646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Муниципальное  общеобразовательное  учреждение</a:t>
            </a:r>
            <a:br>
              <a:rPr lang="ru-RU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«Средняя школа №2» </a:t>
            </a:r>
          </a:p>
          <a:p>
            <a:pPr algn="ctr"/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1988840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Аркадий Петрович Гайдар</a:t>
            </a:r>
            <a:br>
              <a:rPr lang="ru-RU" sz="3600" dirty="0" smtClean="0"/>
            </a:br>
            <a:r>
              <a:rPr lang="ru-RU" sz="3600" dirty="0" smtClean="0"/>
              <a:t>«Судьба барабанщика»</a:t>
            </a:r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772816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Рисунок 1. </a:t>
            </a:r>
            <a:r>
              <a:rPr lang="en-US" dirty="0" smtClean="0">
                <a:hlinkClick r:id="rId2"/>
              </a:rPr>
              <a:t>http://aiststudio.info/voicer/denis-kulyutnikov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002060"/>
                </a:solidFill>
              </a:rPr>
              <a:t>(15.04.2018)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Рисунок 2. </a:t>
            </a:r>
            <a:r>
              <a:rPr lang="en-US" dirty="0" smtClean="0">
                <a:solidFill>
                  <a:srgbClr val="002060"/>
                </a:solidFill>
                <a:hlinkClick r:id="rId3"/>
              </a:rPr>
              <a:t>http://sheklib.ru/node/213</a:t>
            </a:r>
            <a:r>
              <a:rPr lang="ru-RU" dirty="0" smtClean="0">
                <a:solidFill>
                  <a:srgbClr val="002060"/>
                </a:solidFill>
              </a:rPr>
              <a:t>  (15.04.2018)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Рисунок 3. </a:t>
            </a:r>
            <a:r>
              <a:rPr lang="en-US" dirty="0" smtClean="0">
                <a:solidFill>
                  <a:srgbClr val="002060"/>
                </a:solidFill>
                <a:hlinkClick r:id="rId4"/>
              </a:rPr>
              <a:t>http://rupor.sampo.ru/user/29981/content?page=5</a:t>
            </a:r>
            <a:r>
              <a:rPr lang="ru-RU" dirty="0" smtClean="0">
                <a:solidFill>
                  <a:srgbClr val="002060"/>
                </a:solidFill>
              </a:rPr>
              <a:t> (15.04.2018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Рисунок 4. </a:t>
            </a:r>
            <a:r>
              <a:rPr lang="en-US" dirty="0" smtClean="0">
                <a:solidFill>
                  <a:srgbClr val="002060"/>
                </a:solidFill>
                <a:hlinkClick r:id="rId5"/>
              </a:rPr>
              <a:t>https://www.labirint.ru/screenshot/goods/222022/2</a:t>
            </a:r>
            <a:r>
              <a:rPr lang="en-US" dirty="0" smtClean="0">
                <a:solidFill>
                  <a:srgbClr val="002060"/>
                </a:solidFill>
                <a:hlinkClick r:id="rId5"/>
              </a:rPr>
              <a:t>/</a:t>
            </a:r>
            <a:r>
              <a:rPr lang="ru-RU" dirty="0" smtClean="0">
                <a:solidFill>
                  <a:srgbClr val="002060"/>
                </a:solidFill>
              </a:rPr>
              <a:t> (15.04.2018)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Рисунок </a:t>
            </a:r>
            <a:r>
              <a:rPr lang="ru-RU" dirty="0" smtClean="0">
                <a:solidFill>
                  <a:srgbClr val="002060"/>
                </a:solidFill>
              </a:rPr>
              <a:t>5. </a:t>
            </a:r>
            <a:r>
              <a:rPr lang="en-US" dirty="0" smtClean="0">
                <a:solidFill>
                  <a:srgbClr val="002060"/>
                </a:solidFill>
                <a:hlinkClick r:id="rId6"/>
              </a:rPr>
              <a:t>https://www.allsoch.ru/gajdar/sudba_barabanshika/</a:t>
            </a:r>
            <a:r>
              <a:rPr lang="ru-RU" dirty="0" smtClean="0">
                <a:solidFill>
                  <a:srgbClr val="002060"/>
                </a:solidFill>
              </a:rPr>
              <a:t> (15.04.2018)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Рисунок </a:t>
            </a:r>
            <a:r>
              <a:rPr lang="ru-RU" dirty="0" smtClean="0">
                <a:solidFill>
                  <a:srgbClr val="002060"/>
                </a:solidFill>
              </a:rPr>
              <a:t>6. </a:t>
            </a:r>
            <a:r>
              <a:rPr lang="en-US" dirty="0" smtClean="0">
                <a:solidFill>
                  <a:srgbClr val="002060"/>
                </a:solidFill>
                <a:hlinkClick r:id="rId7"/>
              </a:rPr>
              <a:t>https://www.labirint.ru/screenshot/goods/222022/8/</a:t>
            </a:r>
            <a:r>
              <a:rPr lang="ru-RU" dirty="0" smtClean="0">
                <a:solidFill>
                  <a:srgbClr val="002060"/>
                </a:solidFill>
              </a:rPr>
              <a:t> (15.04.2018)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Рисунок </a:t>
            </a:r>
            <a:r>
              <a:rPr lang="ru-RU" dirty="0" smtClean="0">
                <a:solidFill>
                  <a:srgbClr val="002060"/>
                </a:solidFill>
              </a:rPr>
              <a:t>7. </a:t>
            </a:r>
            <a:r>
              <a:rPr lang="en-US" dirty="0" smtClean="0">
                <a:solidFill>
                  <a:srgbClr val="002060"/>
                </a:solidFill>
                <a:hlinkClick r:id="rId8"/>
              </a:rPr>
              <a:t>https://www.ozon.ru/context/detail/id/30967660/</a:t>
            </a:r>
            <a:r>
              <a:rPr lang="ru-RU" dirty="0" smtClean="0">
                <a:solidFill>
                  <a:srgbClr val="002060"/>
                </a:solidFill>
              </a:rPr>
              <a:t> (15.04.2018)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Рисунок </a:t>
            </a:r>
            <a:r>
              <a:rPr lang="ru-RU" dirty="0" smtClean="0">
                <a:solidFill>
                  <a:srgbClr val="002060"/>
                </a:solidFill>
              </a:rPr>
              <a:t>8. </a:t>
            </a:r>
            <a:r>
              <a:rPr lang="en-US" dirty="0" smtClean="0">
                <a:solidFill>
                  <a:srgbClr val="002060"/>
                </a:solidFill>
                <a:hlinkClick r:id="rId9"/>
              </a:rPr>
              <a:t>https://www.dobovo.com/blog/ru/%D0%BE%D1%81%D0%BA%D0%B0%D1%80-%D0%B2-%D1%81%D1%82%D1%83%D0%B4%D0%B8%D1%8E-%D0%B8%D0%BB%D0%B8-%D0%B7%D0%B0-%D1%87%D1%82%D0%BE-%D1%81%D0%BB%D0%B5%D0%B4%D1%83%D0%B5%D1%82-%D0%B4%D0%B0%D1%82%D1%8C.html</a:t>
            </a:r>
            <a:r>
              <a:rPr lang="ru-RU" dirty="0" smtClean="0">
                <a:solidFill>
                  <a:srgbClr val="002060"/>
                </a:solidFill>
              </a:rPr>
              <a:t> (15.04.2018)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260648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Информационные ресурсы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0040"/>
            <a:ext cx="8153400" cy="139675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Книгу написал всем известный писатель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Аркадий Гайдар в 1939 году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biblioteka\Desktop\gayda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3734" y="1556792"/>
            <a:ext cx="3642442" cy="422908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87824" y="587727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22.01.1904 – 26.10.1941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42852"/>
            <a:ext cx="555137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Краткое 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4429156" cy="4495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Главные герой повести – Сережа, 8-летний пионер, сын командира саперной роты. Его мама умерла, и отец, выйдя в отставку, переехал с сыном в Москву. Через два года он вновь решил жениться, и сначала все складывалось отлично. Валентина, красивая и добрая жена отца, заботилась о мальчике, у них была счастливая семья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biblioteka\Desktop\527b23a27bf66b31e2f58571fb2a6941-500x7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772816"/>
            <a:ext cx="3196051" cy="451921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Краткое содержание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5226784"/>
            <a:ext cx="828092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rgbClr val="002060"/>
                </a:solidFill>
              </a:rPr>
              <a:t>Но случилась беда. </a:t>
            </a:r>
            <a:r>
              <a:rPr lang="ru-RU" sz="2500" dirty="0" smtClean="0">
                <a:solidFill>
                  <a:srgbClr val="002060"/>
                </a:solidFill>
              </a:rPr>
              <a:t>Отца Серёжи арестовали в тот день, когда мальчика назначили старшим барабанщиком. </a:t>
            </a:r>
            <a:r>
              <a:rPr lang="ru-RU" sz="2500" dirty="0" smtClean="0">
                <a:solidFill>
                  <a:srgbClr val="002060"/>
                </a:solidFill>
              </a:rPr>
              <a:t/>
            </a:r>
            <a:br>
              <a:rPr lang="ru-RU" sz="2500" dirty="0" smtClean="0">
                <a:solidFill>
                  <a:srgbClr val="002060"/>
                </a:solidFill>
              </a:rPr>
            </a:br>
            <a:r>
              <a:rPr lang="ru-RU" sz="2500" dirty="0" smtClean="0">
                <a:solidFill>
                  <a:srgbClr val="002060"/>
                </a:solidFill>
              </a:rPr>
              <a:t>Через </a:t>
            </a:r>
            <a:r>
              <a:rPr lang="ru-RU" sz="2500" dirty="0" smtClean="0">
                <a:solidFill>
                  <a:srgbClr val="002060"/>
                </a:solidFill>
              </a:rPr>
              <a:t>два года Серёжа остался </a:t>
            </a:r>
            <a:r>
              <a:rPr lang="ru-RU" sz="2500" dirty="0" smtClean="0">
                <a:solidFill>
                  <a:srgbClr val="002060"/>
                </a:solidFill>
              </a:rPr>
              <a:t>один</a:t>
            </a:r>
            <a:endParaRPr lang="ru-RU" sz="2500" dirty="0" smtClean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biblioteka\Desktop\02lab14fq12619493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00200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В один из дней к Сереже приходит незнакомый мужчина и представляется братом </a:t>
            </a:r>
            <a:r>
              <a:rPr lang="ru-RU" dirty="0" smtClean="0">
                <a:solidFill>
                  <a:srgbClr val="002060"/>
                </a:solidFill>
              </a:rPr>
              <a:t>Валентины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olga\Desktop\14368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286124"/>
            <a:ext cx="4461906" cy="2933703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Краткое содержание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4358288" cy="52863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Случайно подслушав разговор,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Сережа узнает, что толстяк обманывал его с самого начала. Он не «дядя», а шпион. Найдя одинокого мальчика в Москве, эти люди специально привезли его в Киев для того, чтобы втереться в доверие к Славке, получить информацию об его отце, военном инженере, которого они хотели убить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Краткое содержание</a:t>
            </a:r>
            <a:endParaRPr lang="ru-RU" dirty="0"/>
          </a:p>
        </p:txBody>
      </p:sp>
      <p:pic>
        <p:nvPicPr>
          <p:cNvPr id="2050" name="Picture 2" descr="C:\Users\biblioteka\Desktop\04lab7u3712642662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988840"/>
            <a:ext cx="4267200" cy="3200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1700808"/>
            <a:ext cx="41044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Сережа находит в вещах мнимого «дяди» браунинг отца, который тот украл, и забирает его.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Вспомнив о французском барабанщике, мальчик исполняется решимости помешать злодеям и в момент, когда шпионы пытаются сбежать, он храбро встает у них на пути и стреляет, а затем теряет сознание</a:t>
            </a:r>
            <a:endParaRPr lang="ru-RU" sz="24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Краткое содержание</a:t>
            </a:r>
            <a:endParaRPr lang="ru-RU" dirty="0"/>
          </a:p>
        </p:txBody>
      </p:sp>
      <p:pic>
        <p:nvPicPr>
          <p:cNvPr id="4098" name="Picture 2" descr="C:\Users\biblioteka\Desktop\10113878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700808"/>
            <a:ext cx="3048483" cy="477391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Мои впечатления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Мне книга очень понравилась в плане героев, содержания и сюжета. Если бы это был фильм, от меня бы он получил «Оскар»</a:t>
            </a:r>
            <a:endParaRPr lang="ru-RU" dirty="0"/>
          </a:p>
        </p:txBody>
      </p:sp>
      <p:pic>
        <p:nvPicPr>
          <p:cNvPr id="4" name="Рисунок 3" descr="oscar-fil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3214686"/>
            <a:ext cx="6072198" cy="3036099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1.«Судьбу барабанщика» читала моя бабушка Галина Алексеевна, и именно от нее мне в руки попала эта книга.</a:t>
            </a:r>
          </a:p>
          <a:p>
            <a:pPr>
              <a:buNone/>
            </a:pPr>
            <a:r>
              <a:rPr lang="ru-RU" dirty="0" smtClean="0"/>
              <a:t>2.На обложке я нашел следующие слова: «Ученице 2Б класса </a:t>
            </a:r>
            <a:r>
              <a:rPr lang="ru-RU" dirty="0" err="1" smtClean="0"/>
              <a:t>Чернавской</a:t>
            </a:r>
            <a:r>
              <a:rPr lang="ru-RU" dirty="0" smtClean="0"/>
              <a:t> Вале за хорошую учебу и отличное поведение».Моя бабушка понятия не имеет, что это за слова.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255</TotalTime>
  <Words>285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Слайд 1</vt:lpstr>
      <vt:lpstr>Слайд 2</vt:lpstr>
      <vt:lpstr>Краткое содержание</vt:lpstr>
      <vt:lpstr>Краткое содержание</vt:lpstr>
      <vt:lpstr>Краткое содержание</vt:lpstr>
      <vt:lpstr>Краткое содержание</vt:lpstr>
      <vt:lpstr>Краткое содержание</vt:lpstr>
      <vt:lpstr>Мои впечатления</vt:lpstr>
      <vt:lpstr>Факты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Судьба барабанщика</dc:title>
  <dc:creator>olga</dc:creator>
  <cp:lastModifiedBy>biblioteka</cp:lastModifiedBy>
  <cp:revision>27</cp:revision>
  <dcterms:created xsi:type="dcterms:W3CDTF">2018-04-19T17:32:14Z</dcterms:created>
  <dcterms:modified xsi:type="dcterms:W3CDTF">2018-04-23T14:12:47Z</dcterms:modified>
</cp:coreProperties>
</file>