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514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867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420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88532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0884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235351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64417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3215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3967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5316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8666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3856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393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261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8339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4891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6209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65D5B-AF18-44FE-9C2E-2DA81B650B9F}" type="datetimeFigureOut">
              <a:rPr lang="ru-RU" smtClean="0"/>
              <a:pPr/>
              <a:t>23.04.2018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9E0DFA-F7FC-4A30-8F41-E1A162448B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22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86;&#1073;&#1083;&#1086;&#1078;&#1082;&#1072;%20&#1082;&#1085;&#1080;&#1075;&#1080;%20&#1089;&#1090;&#1072;&#1081;&#1085;&#1072;%20&#1087;&#1086;&#1073;&#1077;&#1075;" TargetMode="External"/><Relationship Id="rId2" Type="http://schemas.openxmlformats.org/officeDocument/2006/relationships/hyperlink" Target="http://otzovik.com/review_3951762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8884" y="1474694"/>
            <a:ext cx="8915399" cy="2262781"/>
          </a:xfrm>
        </p:spPr>
        <p:txBody>
          <a:bodyPr/>
          <a:lstStyle/>
          <a:p>
            <a:r>
              <a:rPr lang="ru-RU" dirty="0" smtClean="0"/>
              <a:t>История одной книги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15083" y="3925732"/>
            <a:ext cx="2844706" cy="1686174"/>
          </a:xfrm>
        </p:spPr>
        <p:txBody>
          <a:bodyPr/>
          <a:lstStyle/>
          <a:p>
            <a:r>
              <a:rPr lang="ru-RU" dirty="0" smtClean="0"/>
              <a:t>Работу выполнила ученица 6 «А» класса</a:t>
            </a:r>
          </a:p>
          <a:p>
            <a:r>
              <a:rPr lang="ru-RU" dirty="0" smtClean="0"/>
              <a:t>МОУ СШ №4</a:t>
            </a:r>
          </a:p>
          <a:p>
            <a:r>
              <a:rPr lang="ru-RU" dirty="0" smtClean="0"/>
              <a:t>Макарова Арина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621741" y="313765"/>
            <a:ext cx="5056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Городской проект «История одной книги»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061011" y="6140823"/>
            <a:ext cx="4634753" cy="3765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</a:t>
            </a:r>
            <a:r>
              <a:rPr lang="ru-RU" dirty="0" smtClean="0"/>
              <a:t>.Переславль-Залесский, 2018г.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30481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Обложка</a:t>
            </a:r>
            <a:endParaRPr lang="ru-RU" sz="3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140" y="446088"/>
            <a:ext cx="4063346" cy="5414962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39507" y="1583623"/>
            <a:ext cx="3505199" cy="4262436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/>
              <a:t>Представьте себе, девочка подросток без документов, переходит в совершенно новую школу, в совершенно новом для неё городе. Необычно, правда?</a:t>
            </a:r>
            <a:endParaRPr lang="ru-RU" sz="1800" dirty="0"/>
          </a:p>
        </p:txBody>
      </p:sp>
    </p:spTree>
    <p:extLst>
      <p:ext uri="{BB962C8B-B14F-4D97-AF65-F5344CB8AC3E}">
        <p14:creationId xmlns="" xmlns:p14="http://schemas.microsoft.com/office/powerpoint/2010/main" val="81297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Интервью </a:t>
            </a:r>
            <a:r>
              <a:rPr lang="ru-RU" smtClean="0"/>
              <a:t>с библиотекарем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91767791"/>
              </p:ext>
            </p:extLst>
          </p:nvPr>
        </p:nvGraphicFramePr>
        <p:xfrm>
          <a:off x="2589212" y="1905000"/>
          <a:ext cx="89154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7700"/>
                <a:gridCol w="4457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Ответы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r>
                        <a:rPr lang="ru-RU" baseline="0" dirty="0" smtClean="0"/>
                        <a:t> Когда эта книга появилась в библиотеке?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В 2012 г.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 Читали ли вы её?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Было быстрое ознакомление с книгой.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 Кому</a:t>
                      </a:r>
                      <a:r>
                        <a:rPr lang="ru-RU" baseline="0" dirty="0" smtClean="0"/>
                        <a:t> вы можете её порекомендовать?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Подросткам, которые любят ужасы, мистику.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4. Часто ли спрашивают/</a:t>
                      </a:r>
                      <a:r>
                        <a:rPr lang="ru-RU" baseline="0" dirty="0" smtClean="0"/>
                        <a:t>берут эту книгу?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Да,</a:t>
                      </a:r>
                      <a:r>
                        <a:rPr lang="ru-RU" baseline="0" dirty="0" smtClean="0"/>
                        <a:t> часто.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0207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8702" y="2133600"/>
            <a:ext cx="9743606" cy="3777622"/>
          </a:xfrm>
        </p:spPr>
        <p:txBody>
          <a:bodyPr/>
          <a:lstStyle/>
          <a:p>
            <a:r>
              <a:rPr lang="ru-RU" dirty="0" smtClean="0"/>
              <a:t>Моя любимая книга Р.Л. </a:t>
            </a:r>
            <a:r>
              <a:rPr lang="ru-RU" dirty="0" err="1" smtClean="0"/>
              <a:t>Стайн</a:t>
            </a:r>
            <a:r>
              <a:rPr lang="ru-RU" dirty="0" smtClean="0"/>
              <a:t> «</a:t>
            </a:r>
            <a:r>
              <a:rPr lang="ru-RU" i="1" dirty="0" smtClean="0"/>
              <a:t>Побег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Сейчас я немного познакомлю вас с это книгой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smtClean="0"/>
              <a:t>«</a:t>
            </a:r>
            <a:r>
              <a:rPr lang="ru-RU" dirty="0" err="1" smtClean="0"/>
              <a:t>Шейдисайд</a:t>
            </a:r>
            <a:r>
              <a:rPr lang="ru-RU" dirty="0" smtClean="0"/>
              <a:t>. Он казался таким приятным городом, идеальным местом для беглянки вроде </a:t>
            </a:r>
            <a:r>
              <a:rPr lang="ru-RU" dirty="0" err="1" smtClean="0"/>
              <a:t>Фелисии</a:t>
            </a:r>
            <a:r>
              <a:rPr lang="ru-RU" dirty="0" smtClean="0"/>
              <a:t>. Здесь никто не узнает о её тёмных способностях, о том, что она сделала.</a:t>
            </a:r>
          </a:p>
          <a:p>
            <a:pPr marL="0" indent="0">
              <a:buNone/>
            </a:pPr>
            <a:r>
              <a:rPr lang="ru-RU" dirty="0" smtClean="0"/>
              <a:t>     Она может чувствовать себя обычной девчонкой, ей ничто не угрожает.</a:t>
            </a:r>
          </a:p>
          <a:p>
            <a:pPr marL="0" indent="0">
              <a:buNone/>
            </a:pPr>
            <a:r>
              <a:rPr lang="ru-RU" dirty="0" smtClean="0"/>
              <a:t>     Но в </a:t>
            </a:r>
            <a:r>
              <a:rPr lang="ru-RU" dirty="0" err="1" smtClean="0"/>
              <a:t>Шейдисайде</a:t>
            </a:r>
            <a:r>
              <a:rPr lang="ru-RU" dirty="0" smtClean="0"/>
              <a:t> кто-то раскрыл её секрет. Кто-то узнал об ужасных  делах, которые она натворила. </a:t>
            </a:r>
            <a:r>
              <a:rPr lang="ru-RU" dirty="0" err="1" smtClean="0"/>
              <a:t>Фелисии</a:t>
            </a:r>
            <a:r>
              <a:rPr lang="ru-RU" dirty="0" smtClean="0"/>
              <a:t> не хочется снова бежать.</a:t>
            </a:r>
          </a:p>
          <a:p>
            <a:pPr marL="0" indent="0">
              <a:buNone/>
            </a:pPr>
            <a:r>
              <a:rPr lang="ru-RU" dirty="0" smtClean="0"/>
              <a:t>     Но если она останется, то потеряет контроль над собой.</a:t>
            </a:r>
          </a:p>
          <a:p>
            <a:pPr marL="0" indent="0">
              <a:buNone/>
            </a:pPr>
            <a:r>
              <a:rPr lang="ru-RU" dirty="0" smtClean="0"/>
              <a:t>     И тогда начнут погибать люди...»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731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Кому бы я порекомендовала эту книгу?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Я бы рекомендовала прочитать эту книгу людям, которые любят читать мистические истории с неожиданным поворотом сюжета.</a:t>
            </a:r>
          </a:p>
          <a:p>
            <a:r>
              <a:rPr lang="ru-RU" dirty="0" smtClean="0"/>
              <a:t>Советы для тех, кто хочет начать читать «Побег»</a:t>
            </a:r>
          </a:p>
          <a:p>
            <a:r>
              <a:rPr lang="ru-RU" dirty="0" smtClean="0"/>
              <a:t>1. Лучше узнайте сюжет заранее, он понравится многим, но не всем.</a:t>
            </a:r>
          </a:p>
          <a:p>
            <a:r>
              <a:rPr lang="ru-RU" dirty="0" smtClean="0"/>
              <a:t>2. Если не </a:t>
            </a:r>
            <a:r>
              <a:rPr lang="ru-RU" dirty="0"/>
              <a:t>л</a:t>
            </a:r>
            <a:r>
              <a:rPr lang="ru-RU" dirty="0" smtClean="0"/>
              <a:t>юбите телекинез, за это произведение не принимайтесь.</a:t>
            </a:r>
          </a:p>
          <a:p>
            <a:r>
              <a:rPr lang="ru-RU" dirty="0" smtClean="0"/>
              <a:t>3. Читать </a:t>
            </a:r>
            <a:r>
              <a:rPr lang="ru-RU" dirty="0" err="1" smtClean="0"/>
              <a:t>Стайна</a:t>
            </a:r>
            <a:r>
              <a:rPr lang="ru-RU" dirty="0" smtClean="0"/>
              <a:t> лучше всего для отдыха от классической литературы, так как он не придаёт значения красоте языка, его стиль письма чётко передаёт действия героев-сюжет. Именно поэтому произведения </a:t>
            </a:r>
            <a:r>
              <a:rPr lang="ru-RU" dirty="0" err="1" smtClean="0"/>
              <a:t>Стайна</a:t>
            </a:r>
            <a:r>
              <a:rPr lang="ru-RU" dirty="0" smtClean="0"/>
              <a:t> читаются легко, быстро, на одном дыхании.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328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ru-RU" dirty="0" smtClean="0"/>
              <a:t>Отзыв другого читателя об этой книге </a:t>
            </a:r>
            <a:br>
              <a:rPr lang="ru-RU" dirty="0" smtClean="0"/>
            </a:br>
            <a:r>
              <a:rPr lang="ru-RU" dirty="0" smtClean="0"/>
              <a:t>(отрывок)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Стайн</a:t>
            </a:r>
            <a:r>
              <a:rPr lang="ru-RU" dirty="0"/>
              <a:t> никогда не обращает внимание на красоту/витиеватость языка - у него этого вообще нет; язык, стиль </a:t>
            </a:r>
            <a:r>
              <a:rPr lang="ru-RU" dirty="0" err="1"/>
              <a:t>Стайна</a:t>
            </a:r>
            <a:r>
              <a:rPr lang="ru-RU" dirty="0"/>
              <a:t> четко передает действия героев, то есть последовательность событий - сюжет. Отчасти это та самая причина, по которой повести его читаются легко: конечно, если сравнить </a:t>
            </a:r>
            <a:r>
              <a:rPr lang="ru-RU" dirty="0" smtClean="0"/>
              <a:t>повести </a:t>
            </a:r>
            <a:r>
              <a:rPr lang="ru-RU" dirty="0" err="1"/>
              <a:t>Стайна</a:t>
            </a:r>
            <a:r>
              <a:rPr lang="ru-RU" dirty="0"/>
              <a:t> с длинными пассажами-пейзажами из сочинений какого-нибудь классика... В общем, </a:t>
            </a:r>
            <a:r>
              <a:rPr lang="ru-RU" dirty="0" err="1"/>
              <a:t>Стайна</a:t>
            </a:r>
            <a:r>
              <a:rPr lang="ru-RU" dirty="0"/>
              <a:t> читаем исключительно после классической литературы - чтобы отдохнуть; если же вы сделаете наоборот (с учетом, что вы еще ребенок) - приобщаться к высокой глубокой литературе после </a:t>
            </a:r>
            <a:r>
              <a:rPr lang="ru-RU" dirty="0" err="1"/>
              <a:t>Стайна</a:t>
            </a:r>
            <a:r>
              <a:rPr lang="ru-RU" dirty="0"/>
              <a:t> будет трудновато.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95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</a:t>
            </a:r>
            <a:r>
              <a:rPr lang="ru-RU" dirty="0" smtClean="0"/>
              <a:t>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Р.Л.Стайн</a:t>
            </a:r>
            <a:r>
              <a:rPr lang="ru-RU" dirty="0" smtClean="0"/>
              <a:t> «Побег</a:t>
            </a:r>
            <a:r>
              <a:rPr lang="ru-RU" dirty="0" smtClean="0"/>
              <a:t>»-книга</a:t>
            </a:r>
            <a:endParaRPr lang="ru-RU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otzovik.com/review_3951762.html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https://yandex.ru/images/search?text=</a:t>
            </a:r>
            <a:r>
              <a:rPr lang="ru-RU" dirty="0" smtClean="0">
                <a:hlinkClick r:id="rId3"/>
              </a:rPr>
              <a:t>обложка%20книги%20стайна%20побег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4633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</TotalTime>
  <Words>451</Words>
  <Application>Microsoft Office PowerPoint</Application>
  <PresentationFormat>Произвольный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Легкий дым</vt:lpstr>
      <vt:lpstr>История одной книги</vt:lpstr>
      <vt:lpstr>Обложка</vt:lpstr>
      <vt:lpstr>Интервью с библиотекарем</vt:lpstr>
      <vt:lpstr>Аннотация</vt:lpstr>
      <vt:lpstr>Кому бы я порекомендовала эту книгу?</vt:lpstr>
      <vt:lpstr>Отзыв другого читателя об этой книге  (отрывок)</vt:lpstr>
      <vt:lpstr>Материалы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любимая книга</dc:title>
  <dc:creator>1</dc:creator>
  <cp:lastModifiedBy>Татьяна</cp:lastModifiedBy>
  <cp:revision>12</cp:revision>
  <dcterms:created xsi:type="dcterms:W3CDTF">2018-04-22T18:06:28Z</dcterms:created>
  <dcterms:modified xsi:type="dcterms:W3CDTF">2018-04-23T07:57:19Z</dcterms:modified>
</cp:coreProperties>
</file>