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D693-683A-488F-BFAA-5BC2EFFE07C8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F57-719E-4491-B0B7-ACAC72CA9A1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D693-683A-488F-BFAA-5BC2EFFE07C8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F57-719E-4491-B0B7-ACAC72CA9A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D693-683A-488F-BFAA-5BC2EFFE07C8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F57-719E-4491-B0B7-ACAC72CA9A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D693-683A-488F-BFAA-5BC2EFFE07C8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F57-719E-4491-B0B7-ACAC72CA9A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D693-683A-488F-BFAA-5BC2EFFE07C8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F57-719E-4491-B0B7-ACAC72CA9A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D693-683A-488F-BFAA-5BC2EFFE07C8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F57-719E-4491-B0B7-ACAC72CA9A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D693-683A-488F-BFAA-5BC2EFFE07C8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F57-719E-4491-B0B7-ACAC72CA9A1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D693-683A-488F-BFAA-5BC2EFFE07C8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F57-719E-4491-B0B7-ACAC72CA9A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D693-683A-488F-BFAA-5BC2EFFE07C8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F57-719E-4491-B0B7-ACAC72CA9A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D693-683A-488F-BFAA-5BC2EFFE07C8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F57-719E-4491-B0B7-ACAC72CA9A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D693-683A-488F-BFAA-5BC2EFFE07C8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F57-719E-4491-B0B7-ACAC72CA9A1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BAAD693-683A-488F-BFAA-5BC2EFFE07C8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D819F57-719E-4491-B0B7-ACAC72CA9A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Сетевые ИБЦ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5169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18447" y="2967335"/>
            <a:ext cx="4907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Добрый день!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523057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</TotalTime>
  <Words>5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Сетевые ИБЦ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Сетевые ИБЦ</dc:title>
  <dc:creator>student</dc:creator>
  <cp:lastModifiedBy>student</cp:lastModifiedBy>
  <cp:revision>1</cp:revision>
  <dcterms:created xsi:type="dcterms:W3CDTF">2018-03-27T10:52:10Z</dcterms:created>
  <dcterms:modified xsi:type="dcterms:W3CDTF">2018-03-27T10:53:20Z</dcterms:modified>
</cp:coreProperties>
</file>