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80837E-7040-49CC-8761-26C66D40A154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FEBCE8-77A2-48B7-A00C-2CD64DC8723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2" y="2060848"/>
            <a:ext cx="4783742" cy="2808312"/>
          </a:xfrm>
        </p:spPr>
        <p:txBody>
          <a:bodyPr>
            <a:normAutofit fontScale="90000"/>
          </a:bodyPr>
          <a:lstStyle/>
          <a:p>
            <a:r>
              <a:rPr lang="ru-RU" dirty="0"/>
              <a:t>Ц</a:t>
            </a:r>
            <a:r>
              <a:rPr lang="ru-RU" dirty="0" smtClean="0"/>
              <a:t>ифровое оборудование, которое дети хотели бы видеть в детском саду.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501008"/>
            <a:ext cx="3672408" cy="1642864"/>
          </a:xfrm>
        </p:spPr>
        <p:txBody>
          <a:bodyPr/>
          <a:lstStyle/>
          <a:p>
            <a:pPr algn="just"/>
            <a:r>
              <a:rPr lang="ru-RU" dirty="0" smtClean="0"/>
              <a:t>Вопрос для детей: как бы и где они стали его использовать?</a:t>
            </a:r>
            <a:endParaRPr lang="ru-RU" dirty="0"/>
          </a:p>
        </p:txBody>
      </p:sp>
      <p:pic>
        <p:nvPicPr>
          <p:cNvPr id="1026" name="Picture 2" descr="&amp;Fcy;&amp;icy;&amp;kcy;&amp;scy;&amp;icy;&amp;kcy;&amp;i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70825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6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517232"/>
            <a:ext cx="878497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Порисовать на столе песком и посмотреть, что получилось!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рисунки детей цыфровые\20180114_104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1"/>
            <a:ext cx="813780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2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Фотографировать ребят!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рисунки детей цыфровые\20180114_104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632847" cy="59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8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Магнитофон, чтоб слушать песни и танцевать. Телефон, чтоб позвонить папе, написать смс бабушке!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рисунки детей цыфровые\20180114_104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7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49694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Фотографировать всё вокруг, записывать видео!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рисунки детей цыфровые\20180114_104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6" y="188640"/>
            <a:ext cx="787010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8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568952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Искать задания для школы, смотреть мультики, играть в игры, можно фотографировать и слушать музыку!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1\Desktop\рисунки детей цыфровые\20180114_104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248472" cy="53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0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Порисовать какие-нибудь предметы, персонажей из мультиков, придумать сказку!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рисунки детей цыфровые\20180114_104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2103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</TotalTime>
  <Words>98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Паркет</vt:lpstr>
      <vt:lpstr>Цифровое оборудование, которое дети хотели бы видеть в детском саду.</vt:lpstr>
      <vt:lpstr>- Порисовать на столе песком и посмотреть, что получилось!</vt:lpstr>
      <vt:lpstr>- Фотографировать ребят!</vt:lpstr>
      <vt:lpstr>- Магнитофон, чтоб слушать песни и танцевать. Телефон, чтоб позвонить папе, написать смс бабушке!</vt:lpstr>
      <vt:lpstr>- Фотографировать всё вокруг, записывать видео!</vt:lpstr>
      <vt:lpstr>- Искать задания для школы, смотреть мультики, играть в игры, можно фотографировать и слушать музыку!</vt:lpstr>
      <vt:lpstr>- Порисовать какие-нибудь предметы, персонажей из мультиков, придумать сказку!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Цифровое оборудование, которое дети хотели бы видеть в детском саду.</dc:title>
  <dc:creator>1</dc:creator>
  <cp:lastModifiedBy>1</cp:lastModifiedBy>
  <cp:revision>4</cp:revision>
  <dcterms:created xsi:type="dcterms:W3CDTF">2018-01-17T14:06:27Z</dcterms:created>
  <dcterms:modified xsi:type="dcterms:W3CDTF">2018-01-18T15:23:33Z</dcterms:modified>
</cp:coreProperties>
</file>