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56" r:id="rId4"/>
    <p:sldId id="262" r:id="rId5"/>
    <p:sldId id="263" r:id="rId6"/>
    <p:sldId id="264" r:id="rId7"/>
    <p:sldId id="265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www.lubim.info/index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980728"/>
            <a:ext cx="3785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ЧТО ТАКОЕ ПОБЕДА?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5696" y="2996952"/>
            <a:ext cx="5994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КАК МОЖНО ДОСТИЧЬ ПОБЕДЫ?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8992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im0-tub-ru.yandex.net/i?id=5385daaaff0730266f02d2c67424c37a&amp;n=33&amp;h=215&amp;w=28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9294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364" y="1196752"/>
            <a:ext cx="888332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ПРИГЛАШАЕМ УЧАСТВОВАТЬ В ПРОЕКТЕ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«ВКЛАД МОЕЙ СЕМЬИ  В ПОБЕДУ 45 ГОДА!»</a:t>
            </a:r>
            <a:endParaRPr lang="ru-RU" sz="3600" dirty="0"/>
          </a:p>
        </p:txBody>
      </p:sp>
      <p:pic>
        <p:nvPicPr>
          <p:cNvPr id="3" name="Picture 2" descr="C:\Documents and Settings\Надежда\Рабочий стол\0000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3" t="10555" r="4135" b="5371"/>
          <a:stretch/>
        </p:blipFill>
        <p:spPr bwMode="auto">
          <a:xfrm>
            <a:off x="5087136" y="3789040"/>
            <a:ext cx="4120363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94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Надежда\Рабочий стол\0000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3" t="10555" r="4135" b="5371"/>
          <a:stretch/>
        </p:blipFill>
        <p:spPr bwMode="auto">
          <a:xfrm>
            <a:off x="5087136" y="3789040"/>
            <a:ext cx="4120363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https://im0-tub-ru.yandex.net/i?id=dd2ea48a5fac21459052a9c4a23e676b&amp;n=33&amp;h=215&amp;w=28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628800"/>
            <a:ext cx="4752528" cy="404144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187624" y="620688"/>
            <a:ext cx="63754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МАЯ – ДЕНЬ ПОБЕДЫ!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41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Надежда\Рабочий стол\0000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3" t="10555" r="4135" b="5371"/>
          <a:stretch/>
        </p:blipFill>
        <p:spPr bwMode="auto">
          <a:xfrm>
            <a:off x="3851920" y="3589254"/>
            <a:ext cx="5399584" cy="328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260648"/>
            <a:ext cx="85689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Война 1941-1945 года – одно из самых страшных исторических событий 20 века. Погибли миллионы людей. Это страшное событие  оставило о себе тяжелую память: боль,  страдание. </a:t>
            </a:r>
          </a:p>
          <a:p>
            <a:pPr algn="just"/>
            <a:r>
              <a:rPr lang="ru-RU" sz="2000" dirty="0"/>
              <a:t>О страшных событиях  и героизме советских людей можно узнать из художественных и документальных фильмов,  книг, архивов.  </a:t>
            </a:r>
          </a:p>
        </p:txBody>
      </p:sp>
      <p:pic>
        <p:nvPicPr>
          <p:cNvPr id="4" name="Рисунок 3" descr="http://bigpicture.ru/wp-content/uploads/2015/04/war_1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76872"/>
            <a:ext cx="4896544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848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Надежда\Рабочий стол\0000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3" t="10555" r="4135" b="5371"/>
          <a:stretch/>
        </p:blipFill>
        <p:spPr bwMode="auto">
          <a:xfrm>
            <a:off x="3477753" y="2592288"/>
            <a:ext cx="5727113" cy="426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7668" y="332656"/>
            <a:ext cx="84807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Победа ковалась всеми: бойцами на фронте, рабочими и колхозниками в тылу, вносили свою лепту и дети. Каждая область, каждый край отправлял на фронт своих защитников. Калуга, Москва, Магнитогорск, Приморский край, Хабаровск, Астрахань, Архангельск - весь Советский Союз встал на защиту Родины!  Нет ни одной семьи, которую  бы не затронула Великая Отечественная война. </a:t>
            </a:r>
          </a:p>
        </p:txBody>
      </p:sp>
      <p:pic>
        <p:nvPicPr>
          <p:cNvPr id="4" name="Рисунок 3" descr="https://im0-tub-ru.yandex.net/i?id=7dd883ca1a8c901c81003ac49c94d75d&amp;n=33&amp;h=215&amp;w=38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52936"/>
            <a:ext cx="3960440" cy="27747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735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Надежда\Рабочий стол\0000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3" t="10555" r="4135" b="5371"/>
          <a:stretch/>
        </p:blipFill>
        <p:spPr bwMode="auto">
          <a:xfrm>
            <a:off x="4797104" y="3573016"/>
            <a:ext cx="4410395" cy="3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Содержимое 9" descr="H:\Documents and Settings\Пользователь\Мои документы\Мои рисунки\Изображение\Изображение 063.jpg"/>
          <p:cNvPicPr>
            <a:picLocks/>
          </p:cNvPicPr>
          <p:nvPr/>
        </p:nvPicPr>
        <p:blipFill>
          <a:blip r:embed="rId3" cstate="print"/>
          <a:srcRect l="25867" t="8587" r="16355" b="23764"/>
          <a:stretch>
            <a:fillRect/>
          </a:stretch>
        </p:blipFill>
        <p:spPr bwMode="auto">
          <a:xfrm>
            <a:off x="39812" y="0"/>
            <a:ext cx="4752528" cy="68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6" descr="Камень основания Любима">
            <a:hlinkClick r:id="rId4"/>
          </p:cNvPr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92672" y="3608412"/>
            <a:ext cx="1584176" cy="977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860032" y="654218"/>
            <a:ext cx="38073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prstClr val="black"/>
                </a:solidFill>
              </a:rPr>
              <a:t>Из </a:t>
            </a:r>
            <a:r>
              <a:rPr lang="ru-RU" sz="2800" dirty="0" err="1">
                <a:solidFill>
                  <a:prstClr val="black"/>
                </a:solidFill>
              </a:rPr>
              <a:t>Любимского</a:t>
            </a:r>
            <a:r>
              <a:rPr lang="ru-RU" sz="2800" dirty="0">
                <a:solidFill>
                  <a:prstClr val="black"/>
                </a:solidFill>
              </a:rPr>
              <a:t> района Ярославской области  тоже уходили на фронт. </a:t>
            </a:r>
          </a:p>
          <a:p>
            <a:pPr lvl="0"/>
            <a:endParaRPr lang="ru-RU" sz="2800" dirty="0">
              <a:solidFill>
                <a:prstClr val="black"/>
              </a:solidFill>
            </a:endParaRPr>
          </a:p>
          <a:p>
            <a:pPr lvl="0"/>
            <a:r>
              <a:rPr lang="ru-RU" sz="2800" dirty="0">
                <a:solidFill>
                  <a:prstClr val="black"/>
                </a:solidFill>
              </a:rPr>
              <a:t>Это ваши дедушки и бабушки, прабабушки и прадедушки. Их участие тоже приближало Победу. </a:t>
            </a:r>
          </a:p>
        </p:txBody>
      </p:sp>
    </p:spTree>
    <p:extLst>
      <p:ext uri="{BB962C8B-B14F-4D97-AF65-F5344CB8AC3E}">
        <p14:creationId xmlns:p14="http://schemas.microsoft.com/office/powerpoint/2010/main" val="47653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Надежда\Рабочий стол\0000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3" t="10555" r="4135" b="5371"/>
          <a:stretch/>
        </p:blipFill>
        <p:spPr bwMode="auto">
          <a:xfrm>
            <a:off x="4208264" y="3208206"/>
            <a:ext cx="4923532" cy="366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1124744"/>
            <a:ext cx="734481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  <a:ea typeface="+mj-ea"/>
                <a:cs typeface="+mj-cs"/>
              </a:rPr>
              <a:t>Ребята, знаете ли своих родственников, которые сражались на фронте, работали в тылу?  Хочется ли вам рассказать о своих членах семьи, об их  вкладе в общую победу над фашистами?</a:t>
            </a:r>
            <a:r>
              <a:rPr lang="ru-RU" sz="44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ru-RU" sz="4400" dirty="0">
                <a:solidFill>
                  <a:prstClr val="black"/>
                </a:solidFill>
                <a:ea typeface="+mj-ea"/>
                <a:cs typeface="+mj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8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Надежда\Рабочий стол\0000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3" t="10555" r="4135" b="5371"/>
          <a:stretch/>
        </p:blipFill>
        <p:spPr bwMode="auto">
          <a:xfrm>
            <a:off x="4797104" y="3573016"/>
            <a:ext cx="4410395" cy="3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620689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Вспомним наших родственников, </a:t>
            </a:r>
          </a:p>
          <a:p>
            <a:pPr algn="ctr"/>
            <a:r>
              <a:rPr lang="ru-RU" sz="3200" dirty="0"/>
              <a:t>соберем информацию о наших ветеранах и тружениках тыла, </a:t>
            </a:r>
          </a:p>
          <a:p>
            <a:pPr algn="ctr"/>
            <a:r>
              <a:rPr lang="ru-RU" sz="3200" dirty="0"/>
              <a:t>расскажем о них!  </a:t>
            </a:r>
          </a:p>
          <a:p>
            <a:pPr algn="ctr"/>
            <a:r>
              <a:rPr lang="ru-RU" sz="3200" dirty="0"/>
              <a:t>Будем ближе к славной истории нашего государства! </a:t>
            </a:r>
          </a:p>
          <a:p>
            <a:pPr algn="ctr"/>
            <a:r>
              <a:rPr lang="ru-RU" sz="3200" dirty="0"/>
              <a:t> </a:t>
            </a:r>
          </a:p>
          <a:p>
            <a:pPr algn="ctr"/>
            <a:r>
              <a:rPr lang="ru-RU" sz="3200" dirty="0"/>
              <a:t>Включаемся в сетевой проект </a:t>
            </a:r>
          </a:p>
          <a:p>
            <a:pPr algn="ctr"/>
            <a:r>
              <a:rPr lang="ru-RU" sz="3200" dirty="0"/>
              <a:t>«Вклад моей семьи в Победу 1945 года»</a:t>
            </a:r>
          </a:p>
        </p:txBody>
      </p:sp>
    </p:spTree>
    <p:extLst>
      <p:ext uri="{BB962C8B-B14F-4D97-AF65-F5344CB8AC3E}">
        <p14:creationId xmlns:p14="http://schemas.microsoft.com/office/powerpoint/2010/main" val="143914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Надежда\Рабочий стол\0000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3" t="10555" r="4135" b="5371"/>
          <a:stretch/>
        </p:blipFill>
        <p:spPr bwMode="auto">
          <a:xfrm>
            <a:off x="5957234" y="4437112"/>
            <a:ext cx="3250266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332656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>
                <a:solidFill>
                  <a:prstClr val="black"/>
                </a:solidFill>
              </a:rPr>
              <a:t>Как будем работать?</a:t>
            </a:r>
          </a:p>
          <a:p>
            <a:pPr lvl="0" algn="ctr"/>
            <a:r>
              <a:rPr lang="ru-RU" sz="2400" dirty="0">
                <a:solidFill>
                  <a:prstClr val="black"/>
                </a:solidFill>
              </a:rPr>
              <a:t>1-2 апреля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Отвечаем на вопросы анкеты «Нужен ли проект «Вклад моей семьи в Победу 1945 года»?» Регистрируем команды на сайте проекта. </a:t>
            </a:r>
          </a:p>
          <a:p>
            <a:pPr lvl="0" algn="ctr"/>
            <a:r>
              <a:rPr lang="ru-RU" sz="2400" dirty="0">
                <a:solidFill>
                  <a:prstClr val="black"/>
                </a:solidFill>
              </a:rPr>
              <a:t>3 апреля-6 мая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Собираем информацию о родственниках  и оформляем материалы на личной страничке команды.</a:t>
            </a:r>
          </a:p>
          <a:p>
            <a:pPr lvl="0" algn="ctr"/>
            <a:r>
              <a:rPr lang="ru-RU" sz="2400" dirty="0">
                <a:solidFill>
                  <a:prstClr val="black"/>
                </a:solidFill>
              </a:rPr>
              <a:t>7-8 мая 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Подводим итоги работы. Отвечаем на вопросы заключительной анкеты.</a:t>
            </a:r>
          </a:p>
          <a:p>
            <a:pPr lvl="0" algn="ctr"/>
            <a:r>
              <a:rPr lang="ru-RU" sz="2400" dirty="0">
                <a:solidFill>
                  <a:prstClr val="black"/>
                </a:solidFill>
              </a:rPr>
              <a:t>10 мая 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Награждение участников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214741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305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Надежда</cp:lastModifiedBy>
  <cp:revision>3</cp:revision>
  <dcterms:modified xsi:type="dcterms:W3CDTF">2017-04-03T17:01:41Z</dcterms:modified>
</cp:coreProperties>
</file>