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03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0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83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10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0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26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17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82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81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36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0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EE6-CDBD-4D42-B2EF-FA3A42500616}" type="datetimeFigureOut">
              <a:rPr lang="ru-RU" smtClean="0"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2860F-D1DE-4E18-AD0D-DC2ED121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8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/>
          <a:lstStyle/>
          <a:p>
            <a:r>
              <a:rPr lang="ru-RU" dirty="0" smtClean="0"/>
              <a:t>Наши курсы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tudent.INTRANET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284984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7938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Наши курсы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Наши курсы</dc:title>
  <dc:creator>student</dc:creator>
  <cp:lastModifiedBy>student</cp:lastModifiedBy>
  <cp:revision>2</cp:revision>
  <dcterms:created xsi:type="dcterms:W3CDTF">2018-02-13T08:03:16Z</dcterms:created>
  <dcterms:modified xsi:type="dcterms:W3CDTF">2018-02-13T08:07:09Z</dcterms:modified>
</cp:coreProperties>
</file>