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45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77EE6-CDBD-4D42-B2EF-FA3A42500616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2860F-D1DE-4E18-AD0D-DC2ED121C2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0032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77EE6-CDBD-4D42-B2EF-FA3A42500616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2860F-D1DE-4E18-AD0D-DC2ED121C2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4007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77EE6-CDBD-4D42-B2EF-FA3A42500616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2860F-D1DE-4E18-AD0D-DC2ED121C2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5837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77EE6-CDBD-4D42-B2EF-FA3A42500616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2860F-D1DE-4E18-AD0D-DC2ED121C2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1101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77EE6-CDBD-4D42-B2EF-FA3A42500616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2860F-D1DE-4E18-AD0D-DC2ED121C2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0106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77EE6-CDBD-4D42-B2EF-FA3A42500616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2860F-D1DE-4E18-AD0D-DC2ED121C2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1265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77EE6-CDBD-4D42-B2EF-FA3A42500616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2860F-D1DE-4E18-AD0D-DC2ED121C2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179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77EE6-CDBD-4D42-B2EF-FA3A42500616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2860F-D1DE-4E18-AD0D-DC2ED121C2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0824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77EE6-CDBD-4D42-B2EF-FA3A42500616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2860F-D1DE-4E18-AD0D-DC2ED121C2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5810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77EE6-CDBD-4D42-B2EF-FA3A42500616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2860F-D1DE-4E18-AD0D-DC2ED121C2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5368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77EE6-CDBD-4D42-B2EF-FA3A42500616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2860F-D1DE-4E18-AD0D-DC2ED121C2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007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77EE6-CDBD-4D42-B2EF-FA3A42500616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2860F-D1DE-4E18-AD0D-DC2ED121C2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1484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2763738"/>
          </a:xfrm>
        </p:spPr>
        <p:txBody>
          <a:bodyPr/>
          <a:lstStyle/>
          <a:p>
            <a:r>
              <a:rPr lang="ru-RU" dirty="0" smtClean="0"/>
              <a:t>Наши курсы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student.INTRANET\Desktop\Без назван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3284984"/>
            <a:ext cx="2952328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97938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Наши курсы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Наши курсы</dc:title>
  <dc:creator>student</dc:creator>
  <cp:lastModifiedBy>student</cp:lastModifiedBy>
  <cp:revision>2</cp:revision>
  <dcterms:created xsi:type="dcterms:W3CDTF">2018-02-13T08:03:16Z</dcterms:created>
  <dcterms:modified xsi:type="dcterms:W3CDTF">2018-02-13T08:07:09Z</dcterms:modified>
</cp:coreProperties>
</file>