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29E41-EABC-450D-B989-9C35C43A087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A2558F-44B0-41E9-86E9-8537B57D24E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Что можно показать ребятам?</a:t>
          </a:r>
          <a:endParaRPr lang="ru-RU" sz="2400" b="1" dirty="0">
            <a:solidFill>
              <a:srgbClr val="FFFF00"/>
            </a:solidFill>
          </a:endParaRPr>
        </a:p>
      </dgm:t>
    </dgm:pt>
    <dgm:pt modelId="{A53574E8-B978-4716-9F8C-BDAED30A7093}" type="parTrans" cxnId="{EC1958A8-C220-491C-BF9E-BB8C7AC39C82}">
      <dgm:prSet/>
      <dgm:spPr/>
      <dgm:t>
        <a:bodyPr/>
        <a:lstStyle/>
        <a:p>
          <a:endParaRPr lang="ru-RU"/>
        </a:p>
      </dgm:t>
    </dgm:pt>
    <dgm:pt modelId="{EE533D46-AF95-4D64-8545-7184E00981F2}" type="sibTrans" cxnId="{EC1958A8-C220-491C-BF9E-BB8C7AC39C82}">
      <dgm:prSet/>
      <dgm:spPr/>
      <dgm:t>
        <a:bodyPr/>
        <a:lstStyle/>
        <a:p>
          <a:endParaRPr lang="ru-RU"/>
        </a:p>
      </dgm:t>
    </dgm:pt>
    <dgm:pt modelId="{B17F1766-A230-485E-9335-6161E0B6516A}">
      <dgm:prSet phldrT="[Текст]" custT="1"/>
      <dgm:spPr/>
      <dgm:t>
        <a:bodyPr/>
        <a:lstStyle/>
        <a:p>
          <a:r>
            <a:rPr lang="ru-RU" sz="1600" b="1" dirty="0" smtClean="0"/>
            <a:t>Святой источник</a:t>
          </a:r>
          <a:endParaRPr lang="ru-RU" sz="1600" b="1" dirty="0"/>
        </a:p>
      </dgm:t>
    </dgm:pt>
    <dgm:pt modelId="{33560859-9867-4733-9861-08A53EA0F17D}" type="parTrans" cxnId="{65A60CC0-52FA-4E31-B42B-955486DC8FCA}">
      <dgm:prSet/>
      <dgm:spPr/>
      <dgm:t>
        <a:bodyPr/>
        <a:lstStyle/>
        <a:p>
          <a:endParaRPr lang="ru-RU"/>
        </a:p>
      </dgm:t>
    </dgm:pt>
    <dgm:pt modelId="{3C8F062B-8DDE-4EA3-935B-15418472D3BC}" type="sibTrans" cxnId="{65A60CC0-52FA-4E31-B42B-955486DC8FCA}">
      <dgm:prSet/>
      <dgm:spPr/>
      <dgm:t>
        <a:bodyPr/>
        <a:lstStyle/>
        <a:p>
          <a:endParaRPr lang="ru-RU"/>
        </a:p>
      </dgm:t>
    </dgm:pt>
    <dgm:pt modelId="{3469E7C2-DAC4-4948-8BF3-0BF4A61EA2BE}">
      <dgm:prSet phldrT="[Текст]" custT="1"/>
      <dgm:spPr/>
      <dgm:t>
        <a:bodyPr/>
        <a:lstStyle/>
        <a:p>
          <a:r>
            <a:rPr lang="ru-RU" sz="1600" b="1" dirty="0" smtClean="0"/>
            <a:t>Храм</a:t>
          </a:r>
          <a:endParaRPr lang="ru-RU" sz="1600" b="1" dirty="0"/>
        </a:p>
      </dgm:t>
    </dgm:pt>
    <dgm:pt modelId="{C34C5F9C-FC7B-4B8F-89DD-151D3BF91FE7}" type="parTrans" cxnId="{2923EF92-F6FB-46FE-989D-5EC5FA626B2B}">
      <dgm:prSet/>
      <dgm:spPr/>
      <dgm:t>
        <a:bodyPr/>
        <a:lstStyle/>
        <a:p>
          <a:endParaRPr lang="ru-RU"/>
        </a:p>
      </dgm:t>
    </dgm:pt>
    <dgm:pt modelId="{021CAED8-F34F-4B25-8FA3-6493ED3A7792}" type="sibTrans" cxnId="{2923EF92-F6FB-46FE-989D-5EC5FA626B2B}">
      <dgm:prSet/>
      <dgm:spPr/>
      <dgm:t>
        <a:bodyPr/>
        <a:lstStyle/>
        <a:p>
          <a:endParaRPr lang="ru-RU"/>
        </a:p>
      </dgm:t>
    </dgm:pt>
    <dgm:pt modelId="{1AE7BB2B-DFBA-444A-82BB-C1447BD6B95E}">
      <dgm:prSet phldrT="[Текст]"/>
      <dgm:spPr/>
      <dgm:t>
        <a:bodyPr/>
        <a:lstStyle/>
        <a:p>
          <a:r>
            <a:rPr lang="ru-RU" dirty="0" smtClean="0"/>
            <a:t>Интересные люди</a:t>
          </a:r>
          <a:endParaRPr lang="ru-RU" dirty="0"/>
        </a:p>
      </dgm:t>
    </dgm:pt>
    <dgm:pt modelId="{831FED04-962A-4836-A152-C4CCCB9F26A9}" type="parTrans" cxnId="{555088F3-2BFF-48D4-802D-D7D17AE5C66D}">
      <dgm:prSet/>
      <dgm:spPr/>
      <dgm:t>
        <a:bodyPr/>
        <a:lstStyle/>
        <a:p>
          <a:endParaRPr lang="ru-RU"/>
        </a:p>
      </dgm:t>
    </dgm:pt>
    <dgm:pt modelId="{F37044D6-F3C0-429E-9A25-87E9F2A7AEDA}" type="sibTrans" cxnId="{555088F3-2BFF-48D4-802D-D7D17AE5C66D}">
      <dgm:prSet/>
      <dgm:spPr/>
      <dgm:t>
        <a:bodyPr/>
        <a:lstStyle/>
        <a:p>
          <a:endParaRPr lang="ru-RU"/>
        </a:p>
      </dgm:t>
    </dgm:pt>
    <dgm:pt modelId="{9796BC50-4FED-423B-AAC6-1862E41995E5}">
      <dgm:prSet phldrT="[Текст]" custT="1"/>
      <dgm:spPr/>
      <dgm:t>
        <a:bodyPr/>
        <a:lstStyle/>
        <a:p>
          <a:r>
            <a:rPr lang="ru-RU" sz="1600" b="1" dirty="0" smtClean="0"/>
            <a:t>Заповедная роща</a:t>
          </a:r>
          <a:endParaRPr lang="ru-RU" sz="1600" b="1" dirty="0"/>
        </a:p>
      </dgm:t>
    </dgm:pt>
    <dgm:pt modelId="{B61951DF-A5C3-41F1-A59A-3056D88AC8C4}" type="parTrans" cxnId="{E7A4EDAE-E813-4CD4-A242-741ADE62B267}">
      <dgm:prSet/>
      <dgm:spPr/>
      <dgm:t>
        <a:bodyPr/>
        <a:lstStyle/>
        <a:p>
          <a:endParaRPr lang="ru-RU"/>
        </a:p>
      </dgm:t>
    </dgm:pt>
    <dgm:pt modelId="{682843F3-6D1F-491D-A1A7-6D3D51BCF9DD}" type="sibTrans" cxnId="{E7A4EDAE-E813-4CD4-A242-741ADE62B267}">
      <dgm:prSet/>
      <dgm:spPr/>
      <dgm:t>
        <a:bodyPr/>
        <a:lstStyle/>
        <a:p>
          <a:endParaRPr lang="ru-RU"/>
        </a:p>
      </dgm:t>
    </dgm:pt>
    <dgm:pt modelId="{CC1F9476-2BC1-44C3-9725-47780D34C61C}">
      <dgm:prSet phldrT="[Текст]"/>
      <dgm:spPr/>
      <dgm:t>
        <a:bodyPr/>
        <a:lstStyle/>
        <a:p>
          <a:r>
            <a:rPr lang="ru-RU" dirty="0" smtClean="0"/>
            <a:t>Барская усадьба</a:t>
          </a:r>
          <a:endParaRPr lang="ru-RU" dirty="0"/>
        </a:p>
      </dgm:t>
    </dgm:pt>
    <dgm:pt modelId="{02B88B17-CEB4-4FFE-91F0-3323D6B72E06}" type="parTrans" cxnId="{1A15895D-C508-4841-B4B2-0A391859B830}">
      <dgm:prSet/>
      <dgm:spPr/>
      <dgm:t>
        <a:bodyPr/>
        <a:lstStyle/>
        <a:p>
          <a:endParaRPr lang="ru-RU"/>
        </a:p>
      </dgm:t>
    </dgm:pt>
    <dgm:pt modelId="{D62E8D9F-A3E2-4601-A299-325678878983}" type="sibTrans" cxnId="{1A15895D-C508-4841-B4B2-0A391859B830}">
      <dgm:prSet/>
      <dgm:spPr/>
      <dgm:t>
        <a:bodyPr/>
        <a:lstStyle/>
        <a:p>
          <a:endParaRPr lang="ru-RU"/>
        </a:p>
      </dgm:t>
    </dgm:pt>
    <dgm:pt modelId="{BBAFA0C0-FA10-4FE7-8A0A-115075FC6818}">
      <dgm:prSet phldrT="[Текст]" custT="1"/>
      <dgm:spPr/>
      <dgm:t>
        <a:bodyPr/>
        <a:lstStyle/>
        <a:p>
          <a:r>
            <a:rPr lang="ru-RU" sz="1600" b="1" dirty="0" smtClean="0"/>
            <a:t>Поклонный крест</a:t>
          </a:r>
          <a:endParaRPr lang="ru-RU" sz="1600" b="1" dirty="0"/>
        </a:p>
      </dgm:t>
    </dgm:pt>
    <dgm:pt modelId="{A71DB7E4-9C26-4928-8988-783D10082EF9}" type="parTrans" cxnId="{6976C37C-BFFA-41C9-A448-ACFD7C3A5CB0}">
      <dgm:prSet/>
      <dgm:spPr/>
      <dgm:t>
        <a:bodyPr/>
        <a:lstStyle/>
        <a:p>
          <a:endParaRPr lang="ru-RU"/>
        </a:p>
      </dgm:t>
    </dgm:pt>
    <dgm:pt modelId="{9C1B0702-DA4E-4317-AC19-94BFC837646A}" type="sibTrans" cxnId="{6976C37C-BFFA-41C9-A448-ACFD7C3A5CB0}">
      <dgm:prSet/>
      <dgm:spPr/>
      <dgm:t>
        <a:bodyPr/>
        <a:lstStyle/>
        <a:p>
          <a:endParaRPr lang="ru-RU"/>
        </a:p>
      </dgm:t>
    </dgm:pt>
    <dgm:pt modelId="{8EFFDE77-B7FD-47D0-A2E2-ECEFD62C0439}">
      <dgm:prSet phldrT="[Текст]" custT="1"/>
      <dgm:spPr/>
      <dgm:t>
        <a:bodyPr/>
        <a:lstStyle/>
        <a:p>
          <a:r>
            <a:rPr lang="ru-RU" sz="1600" b="1" dirty="0" smtClean="0"/>
            <a:t>Часовня</a:t>
          </a:r>
          <a:endParaRPr lang="ru-RU" sz="1600" b="1" dirty="0"/>
        </a:p>
      </dgm:t>
    </dgm:pt>
    <dgm:pt modelId="{01DE9B37-1027-401B-B4E0-A093DDDD0569}" type="parTrans" cxnId="{9ACF6454-4579-496A-9C70-0E3FCB35DAA6}">
      <dgm:prSet/>
      <dgm:spPr/>
      <dgm:t>
        <a:bodyPr/>
        <a:lstStyle/>
        <a:p>
          <a:endParaRPr lang="ru-RU"/>
        </a:p>
      </dgm:t>
    </dgm:pt>
    <dgm:pt modelId="{C5246769-EA6A-49A7-A4B5-2E5E561F10CA}" type="sibTrans" cxnId="{9ACF6454-4579-496A-9C70-0E3FCB35DAA6}">
      <dgm:prSet/>
      <dgm:spPr/>
      <dgm:t>
        <a:bodyPr/>
        <a:lstStyle/>
        <a:p>
          <a:endParaRPr lang="ru-RU"/>
        </a:p>
      </dgm:t>
    </dgm:pt>
    <dgm:pt modelId="{5184F911-86E5-4AF2-94E9-A8C679BEDBA7}" type="pres">
      <dgm:prSet presAssocID="{9D229E41-EABC-450D-B989-9C35C43A08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BB876E-6873-4263-86B9-695BB2266C1E}" type="pres">
      <dgm:prSet presAssocID="{9DA2558F-44B0-41E9-86E9-8537B57D24EA}" presName="singleCycle" presStyleCnt="0"/>
      <dgm:spPr/>
    </dgm:pt>
    <dgm:pt modelId="{466628B8-FA6F-453F-8B3D-C2A501BD2B2A}" type="pres">
      <dgm:prSet presAssocID="{9DA2558F-44B0-41E9-86E9-8537B57D24EA}" presName="singleCenter" presStyleLbl="node1" presStyleIdx="0" presStyleCnt="8" custLinFactNeighborX="127" custLinFactNeighborY="-1098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6305C36-99EE-4B47-AAB6-7F740E944F6C}" type="pres">
      <dgm:prSet presAssocID="{33560859-9867-4733-9861-08A53EA0F17D}" presName="Name56" presStyleLbl="parChTrans1D2" presStyleIdx="0" presStyleCnt="7"/>
      <dgm:spPr/>
      <dgm:t>
        <a:bodyPr/>
        <a:lstStyle/>
        <a:p>
          <a:endParaRPr lang="ru-RU"/>
        </a:p>
      </dgm:t>
    </dgm:pt>
    <dgm:pt modelId="{105EDE81-1770-42F1-97C0-093F651F2709}" type="pres">
      <dgm:prSet presAssocID="{B17F1766-A230-485E-9335-6161E0B6516A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836C7-0310-40E2-89A4-509F3711947C}" type="pres">
      <dgm:prSet presAssocID="{02B88B17-CEB4-4FFE-91F0-3323D6B72E06}" presName="Name56" presStyleLbl="parChTrans1D2" presStyleIdx="1" presStyleCnt="7"/>
      <dgm:spPr/>
      <dgm:t>
        <a:bodyPr/>
        <a:lstStyle/>
        <a:p>
          <a:endParaRPr lang="ru-RU"/>
        </a:p>
      </dgm:t>
    </dgm:pt>
    <dgm:pt modelId="{907EF4B1-00C2-462B-8AAE-97085326E1F4}" type="pres">
      <dgm:prSet presAssocID="{CC1F9476-2BC1-44C3-9725-47780D34C61C}" presName="text0" presStyleLbl="node1" presStyleIdx="2" presStyleCnt="8" custScaleX="158414" custScaleY="68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D6377-F41A-420C-8C2B-906173FA020F}" type="pres">
      <dgm:prSet presAssocID="{C34C5F9C-FC7B-4B8F-89DD-151D3BF91FE7}" presName="Name56" presStyleLbl="parChTrans1D2" presStyleIdx="2" presStyleCnt="7"/>
      <dgm:spPr/>
      <dgm:t>
        <a:bodyPr/>
        <a:lstStyle/>
        <a:p>
          <a:endParaRPr lang="ru-RU"/>
        </a:p>
      </dgm:t>
    </dgm:pt>
    <dgm:pt modelId="{1598BA70-4A54-466A-A171-8BF49C0EF169}" type="pres">
      <dgm:prSet presAssocID="{3469E7C2-DAC4-4948-8BF3-0BF4A61EA2BE}" presName="text0" presStyleLbl="node1" presStyleIdx="3" presStyleCnt="8" custRadScaleRad="97961" custRadScaleInc="-66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CBF71-D4F3-461F-8EFE-9D80969DCA06}" type="pres">
      <dgm:prSet presAssocID="{831FED04-962A-4836-A152-C4CCCB9F26A9}" presName="Name56" presStyleLbl="parChTrans1D2" presStyleIdx="3" presStyleCnt="7"/>
      <dgm:spPr/>
      <dgm:t>
        <a:bodyPr/>
        <a:lstStyle/>
        <a:p>
          <a:endParaRPr lang="ru-RU"/>
        </a:p>
      </dgm:t>
    </dgm:pt>
    <dgm:pt modelId="{AC7157E6-643E-497A-B0B7-D7B70AB4D162}" type="pres">
      <dgm:prSet presAssocID="{1AE7BB2B-DFBA-444A-82BB-C1447BD6B95E}" presName="text0" presStyleLbl="node1" presStyleIdx="4" presStyleCnt="8" custRadScaleRad="73976" custRadScaleInc="-102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1F494-4A0A-4E3C-891F-9DB2CD504F5D}" type="pres">
      <dgm:prSet presAssocID="{B61951DF-A5C3-41F1-A59A-3056D88AC8C4}" presName="Name56" presStyleLbl="parChTrans1D2" presStyleIdx="4" presStyleCnt="7"/>
      <dgm:spPr/>
      <dgm:t>
        <a:bodyPr/>
        <a:lstStyle/>
        <a:p>
          <a:endParaRPr lang="ru-RU"/>
        </a:p>
      </dgm:t>
    </dgm:pt>
    <dgm:pt modelId="{34533147-365F-4FFA-A1B0-5FB6EC977A66}" type="pres">
      <dgm:prSet presAssocID="{9796BC50-4FED-423B-AAC6-1862E41995E5}" presName="text0" presStyleLbl="node1" presStyleIdx="5" presStyleCnt="8" custRadScaleRad="56728" custRadScaleInc="24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AF305-9145-49F7-8612-BFB0604C04E4}" type="pres">
      <dgm:prSet presAssocID="{A71DB7E4-9C26-4928-8988-783D10082EF9}" presName="Name56" presStyleLbl="parChTrans1D2" presStyleIdx="5" presStyleCnt="7"/>
      <dgm:spPr/>
    </dgm:pt>
    <dgm:pt modelId="{5179F6F6-B4C4-4958-8E4E-C71D87A79023}" type="pres">
      <dgm:prSet presAssocID="{BBAFA0C0-FA10-4FE7-8A0A-115075FC6818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36B89-3AFC-4095-AB9A-9C8247F8D260}" type="pres">
      <dgm:prSet presAssocID="{01DE9B37-1027-401B-B4E0-A093DDDD0569}" presName="Name56" presStyleLbl="parChTrans1D2" presStyleIdx="6" presStyleCnt="7"/>
      <dgm:spPr/>
    </dgm:pt>
    <dgm:pt modelId="{7F5168FD-5AF0-4B8F-9E38-57FA423FB376}" type="pres">
      <dgm:prSet presAssocID="{8EFFDE77-B7FD-47D0-A2E2-ECEFD62C0439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D83CD0-45F4-4D7B-AD84-64763ED4F051}" type="presOf" srcId="{B17F1766-A230-485E-9335-6161E0B6516A}" destId="{105EDE81-1770-42F1-97C0-093F651F2709}" srcOrd="0" destOrd="0" presId="urn:microsoft.com/office/officeart/2008/layout/RadialCluster"/>
    <dgm:cxn modelId="{65A60CC0-52FA-4E31-B42B-955486DC8FCA}" srcId="{9DA2558F-44B0-41E9-86E9-8537B57D24EA}" destId="{B17F1766-A230-485E-9335-6161E0B6516A}" srcOrd="0" destOrd="0" parTransId="{33560859-9867-4733-9861-08A53EA0F17D}" sibTransId="{3C8F062B-8DDE-4EA3-935B-15418472D3BC}"/>
    <dgm:cxn modelId="{9A79DF7F-670E-4C86-959B-FD40F3451F89}" type="presOf" srcId="{01DE9B37-1027-401B-B4E0-A093DDDD0569}" destId="{4B736B89-3AFC-4095-AB9A-9C8247F8D260}" srcOrd="0" destOrd="0" presId="urn:microsoft.com/office/officeart/2008/layout/RadialCluster"/>
    <dgm:cxn modelId="{30CD74D1-F194-4EDA-A3E7-B1B2325AC3C6}" type="presOf" srcId="{CC1F9476-2BC1-44C3-9725-47780D34C61C}" destId="{907EF4B1-00C2-462B-8AAE-97085326E1F4}" srcOrd="0" destOrd="0" presId="urn:microsoft.com/office/officeart/2008/layout/RadialCluster"/>
    <dgm:cxn modelId="{6976C37C-BFFA-41C9-A448-ACFD7C3A5CB0}" srcId="{9DA2558F-44B0-41E9-86E9-8537B57D24EA}" destId="{BBAFA0C0-FA10-4FE7-8A0A-115075FC6818}" srcOrd="5" destOrd="0" parTransId="{A71DB7E4-9C26-4928-8988-783D10082EF9}" sibTransId="{9C1B0702-DA4E-4317-AC19-94BFC837646A}"/>
    <dgm:cxn modelId="{EC1958A8-C220-491C-BF9E-BB8C7AC39C82}" srcId="{9D229E41-EABC-450D-B989-9C35C43A087E}" destId="{9DA2558F-44B0-41E9-86E9-8537B57D24EA}" srcOrd="0" destOrd="0" parTransId="{A53574E8-B978-4716-9F8C-BDAED30A7093}" sibTransId="{EE533D46-AF95-4D64-8545-7184E00981F2}"/>
    <dgm:cxn modelId="{E7A4EDAE-E813-4CD4-A242-741ADE62B267}" srcId="{9DA2558F-44B0-41E9-86E9-8537B57D24EA}" destId="{9796BC50-4FED-423B-AAC6-1862E41995E5}" srcOrd="4" destOrd="0" parTransId="{B61951DF-A5C3-41F1-A59A-3056D88AC8C4}" sibTransId="{682843F3-6D1F-491D-A1A7-6D3D51BCF9DD}"/>
    <dgm:cxn modelId="{0EA174C1-618B-4F03-A0F0-41F12A0376EB}" type="presOf" srcId="{A71DB7E4-9C26-4928-8988-783D10082EF9}" destId="{84FAF305-9145-49F7-8612-BFB0604C04E4}" srcOrd="0" destOrd="0" presId="urn:microsoft.com/office/officeart/2008/layout/RadialCluster"/>
    <dgm:cxn modelId="{7BC8581E-AF98-479F-845C-42CDB618DA92}" type="presOf" srcId="{B61951DF-A5C3-41F1-A59A-3056D88AC8C4}" destId="{8C11F494-4A0A-4E3C-891F-9DB2CD504F5D}" srcOrd="0" destOrd="0" presId="urn:microsoft.com/office/officeart/2008/layout/RadialCluster"/>
    <dgm:cxn modelId="{43C6F149-C9AD-4CCA-A351-8094E094ED09}" type="presOf" srcId="{1AE7BB2B-DFBA-444A-82BB-C1447BD6B95E}" destId="{AC7157E6-643E-497A-B0B7-D7B70AB4D162}" srcOrd="0" destOrd="0" presId="urn:microsoft.com/office/officeart/2008/layout/RadialCluster"/>
    <dgm:cxn modelId="{7D8D04A0-09CC-424A-9E66-0AFEC076BF19}" type="presOf" srcId="{BBAFA0C0-FA10-4FE7-8A0A-115075FC6818}" destId="{5179F6F6-B4C4-4958-8E4E-C71D87A79023}" srcOrd="0" destOrd="0" presId="urn:microsoft.com/office/officeart/2008/layout/RadialCluster"/>
    <dgm:cxn modelId="{57FF838E-C237-4BAF-87C1-150EB3814B8F}" type="presOf" srcId="{9D229E41-EABC-450D-B989-9C35C43A087E}" destId="{5184F911-86E5-4AF2-94E9-A8C679BEDBA7}" srcOrd="0" destOrd="0" presId="urn:microsoft.com/office/officeart/2008/layout/RadialCluster"/>
    <dgm:cxn modelId="{555088F3-2BFF-48D4-802D-D7D17AE5C66D}" srcId="{9DA2558F-44B0-41E9-86E9-8537B57D24EA}" destId="{1AE7BB2B-DFBA-444A-82BB-C1447BD6B95E}" srcOrd="3" destOrd="0" parTransId="{831FED04-962A-4836-A152-C4CCCB9F26A9}" sibTransId="{F37044D6-F3C0-429E-9A25-87E9F2A7AEDA}"/>
    <dgm:cxn modelId="{D67FFD9F-733F-426E-B0BA-232C89A2229B}" type="presOf" srcId="{831FED04-962A-4836-A152-C4CCCB9F26A9}" destId="{D7ACBF71-D4F3-461F-8EFE-9D80969DCA06}" srcOrd="0" destOrd="0" presId="urn:microsoft.com/office/officeart/2008/layout/RadialCluster"/>
    <dgm:cxn modelId="{E48F20F6-85A4-46D3-A531-9A406B7CC7C3}" type="presOf" srcId="{8EFFDE77-B7FD-47D0-A2E2-ECEFD62C0439}" destId="{7F5168FD-5AF0-4B8F-9E38-57FA423FB376}" srcOrd="0" destOrd="0" presId="urn:microsoft.com/office/officeart/2008/layout/RadialCluster"/>
    <dgm:cxn modelId="{2923EF92-F6FB-46FE-989D-5EC5FA626B2B}" srcId="{9DA2558F-44B0-41E9-86E9-8537B57D24EA}" destId="{3469E7C2-DAC4-4948-8BF3-0BF4A61EA2BE}" srcOrd="2" destOrd="0" parTransId="{C34C5F9C-FC7B-4B8F-89DD-151D3BF91FE7}" sibTransId="{021CAED8-F34F-4B25-8FA3-6493ED3A7792}"/>
    <dgm:cxn modelId="{025CCEF4-58B5-4724-BE22-DDAEB689A9DE}" type="presOf" srcId="{33560859-9867-4733-9861-08A53EA0F17D}" destId="{16305C36-99EE-4B47-AAB6-7F740E944F6C}" srcOrd="0" destOrd="0" presId="urn:microsoft.com/office/officeart/2008/layout/RadialCluster"/>
    <dgm:cxn modelId="{3F316201-46A1-4680-B057-8289A5E8E7B6}" type="presOf" srcId="{3469E7C2-DAC4-4948-8BF3-0BF4A61EA2BE}" destId="{1598BA70-4A54-466A-A171-8BF49C0EF169}" srcOrd="0" destOrd="0" presId="urn:microsoft.com/office/officeart/2008/layout/RadialCluster"/>
    <dgm:cxn modelId="{9ACF6454-4579-496A-9C70-0E3FCB35DAA6}" srcId="{9DA2558F-44B0-41E9-86E9-8537B57D24EA}" destId="{8EFFDE77-B7FD-47D0-A2E2-ECEFD62C0439}" srcOrd="6" destOrd="0" parTransId="{01DE9B37-1027-401B-B4E0-A093DDDD0569}" sibTransId="{C5246769-EA6A-49A7-A4B5-2E5E561F10CA}"/>
    <dgm:cxn modelId="{8AE45D10-E3A9-4BAC-8F2F-A4B7CB080421}" type="presOf" srcId="{9796BC50-4FED-423B-AAC6-1862E41995E5}" destId="{34533147-365F-4FFA-A1B0-5FB6EC977A66}" srcOrd="0" destOrd="0" presId="urn:microsoft.com/office/officeart/2008/layout/RadialCluster"/>
    <dgm:cxn modelId="{A86BEB6A-121F-4EE6-A0EE-F85B2192A7B6}" type="presOf" srcId="{C34C5F9C-FC7B-4B8F-89DD-151D3BF91FE7}" destId="{729D6377-F41A-420C-8C2B-906173FA020F}" srcOrd="0" destOrd="0" presId="urn:microsoft.com/office/officeart/2008/layout/RadialCluster"/>
    <dgm:cxn modelId="{762ED87C-324D-4679-8163-753FE52F11EE}" type="presOf" srcId="{9DA2558F-44B0-41E9-86E9-8537B57D24EA}" destId="{466628B8-FA6F-453F-8B3D-C2A501BD2B2A}" srcOrd="0" destOrd="0" presId="urn:microsoft.com/office/officeart/2008/layout/RadialCluster"/>
    <dgm:cxn modelId="{073B8379-7ADB-467C-B23F-A6C4EF7D887B}" type="presOf" srcId="{02B88B17-CEB4-4FFE-91F0-3323D6B72E06}" destId="{966836C7-0310-40E2-89A4-509F3711947C}" srcOrd="0" destOrd="0" presId="urn:microsoft.com/office/officeart/2008/layout/RadialCluster"/>
    <dgm:cxn modelId="{1A15895D-C508-4841-B4B2-0A391859B830}" srcId="{9DA2558F-44B0-41E9-86E9-8537B57D24EA}" destId="{CC1F9476-2BC1-44C3-9725-47780D34C61C}" srcOrd="1" destOrd="0" parTransId="{02B88B17-CEB4-4FFE-91F0-3323D6B72E06}" sibTransId="{D62E8D9F-A3E2-4601-A299-325678878983}"/>
    <dgm:cxn modelId="{1DF77024-83F3-4B98-B47C-8DAF5AD1A78E}" type="presParOf" srcId="{5184F911-86E5-4AF2-94E9-A8C679BEDBA7}" destId="{12BB876E-6873-4263-86B9-695BB2266C1E}" srcOrd="0" destOrd="0" presId="urn:microsoft.com/office/officeart/2008/layout/RadialCluster"/>
    <dgm:cxn modelId="{1A92B00D-1F5C-4122-804C-C56D8C025FAD}" type="presParOf" srcId="{12BB876E-6873-4263-86B9-695BB2266C1E}" destId="{466628B8-FA6F-453F-8B3D-C2A501BD2B2A}" srcOrd="0" destOrd="0" presId="urn:microsoft.com/office/officeart/2008/layout/RadialCluster"/>
    <dgm:cxn modelId="{32B18E84-1075-4969-BAF3-1455C8FE7592}" type="presParOf" srcId="{12BB876E-6873-4263-86B9-695BB2266C1E}" destId="{16305C36-99EE-4B47-AAB6-7F740E944F6C}" srcOrd="1" destOrd="0" presId="urn:microsoft.com/office/officeart/2008/layout/RadialCluster"/>
    <dgm:cxn modelId="{2F20C9FC-56EC-4093-9D17-A1F11F303999}" type="presParOf" srcId="{12BB876E-6873-4263-86B9-695BB2266C1E}" destId="{105EDE81-1770-42F1-97C0-093F651F2709}" srcOrd="2" destOrd="0" presId="urn:microsoft.com/office/officeart/2008/layout/RadialCluster"/>
    <dgm:cxn modelId="{5145D99B-A5AE-433B-9E0B-5F11A0D1C174}" type="presParOf" srcId="{12BB876E-6873-4263-86B9-695BB2266C1E}" destId="{966836C7-0310-40E2-89A4-509F3711947C}" srcOrd="3" destOrd="0" presId="urn:microsoft.com/office/officeart/2008/layout/RadialCluster"/>
    <dgm:cxn modelId="{223C0729-B62C-401D-9726-3FBA41A6BD0B}" type="presParOf" srcId="{12BB876E-6873-4263-86B9-695BB2266C1E}" destId="{907EF4B1-00C2-462B-8AAE-97085326E1F4}" srcOrd="4" destOrd="0" presId="urn:microsoft.com/office/officeart/2008/layout/RadialCluster"/>
    <dgm:cxn modelId="{8953F11C-AD9A-4B58-B350-29822DEDCAB5}" type="presParOf" srcId="{12BB876E-6873-4263-86B9-695BB2266C1E}" destId="{729D6377-F41A-420C-8C2B-906173FA020F}" srcOrd="5" destOrd="0" presId="urn:microsoft.com/office/officeart/2008/layout/RadialCluster"/>
    <dgm:cxn modelId="{9D633FFB-09D4-407E-930F-D247E1DBFAB6}" type="presParOf" srcId="{12BB876E-6873-4263-86B9-695BB2266C1E}" destId="{1598BA70-4A54-466A-A171-8BF49C0EF169}" srcOrd="6" destOrd="0" presId="urn:microsoft.com/office/officeart/2008/layout/RadialCluster"/>
    <dgm:cxn modelId="{21376A12-8619-4708-87BB-1F98D8C3106D}" type="presParOf" srcId="{12BB876E-6873-4263-86B9-695BB2266C1E}" destId="{D7ACBF71-D4F3-461F-8EFE-9D80969DCA06}" srcOrd="7" destOrd="0" presId="urn:microsoft.com/office/officeart/2008/layout/RadialCluster"/>
    <dgm:cxn modelId="{3EB484D3-D1B2-49A2-BA31-9FCE7408BBA0}" type="presParOf" srcId="{12BB876E-6873-4263-86B9-695BB2266C1E}" destId="{AC7157E6-643E-497A-B0B7-D7B70AB4D162}" srcOrd="8" destOrd="0" presId="urn:microsoft.com/office/officeart/2008/layout/RadialCluster"/>
    <dgm:cxn modelId="{E7D13D5D-C12E-4208-A6E3-0FA83EEE78EC}" type="presParOf" srcId="{12BB876E-6873-4263-86B9-695BB2266C1E}" destId="{8C11F494-4A0A-4E3C-891F-9DB2CD504F5D}" srcOrd="9" destOrd="0" presId="urn:microsoft.com/office/officeart/2008/layout/RadialCluster"/>
    <dgm:cxn modelId="{A7648BF4-A6F2-4942-B6AD-302F9B1B9573}" type="presParOf" srcId="{12BB876E-6873-4263-86B9-695BB2266C1E}" destId="{34533147-365F-4FFA-A1B0-5FB6EC977A66}" srcOrd="10" destOrd="0" presId="urn:microsoft.com/office/officeart/2008/layout/RadialCluster"/>
    <dgm:cxn modelId="{A0E5E546-37CF-4FD0-9434-F6CD0E4EA10E}" type="presParOf" srcId="{12BB876E-6873-4263-86B9-695BB2266C1E}" destId="{84FAF305-9145-49F7-8612-BFB0604C04E4}" srcOrd="11" destOrd="0" presId="urn:microsoft.com/office/officeart/2008/layout/RadialCluster"/>
    <dgm:cxn modelId="{79A7E7DC-37F1-4DA7-8A8D-3D5D3110FC30}" type="presParOf" srcId="{12BB876E-6873-4263-86B9-695BB2266C1E}" destId="{5179F6F6-B4C4-4958-8E4E-C71D87A79023}" srcOrd="12" destOrd="0" presId="urn:microsoft.com/office/officeart/2008/layout/RadialCluster"/>
    <dgm:cxn modelId="{DA3B2BEC-DA11-483F-B3D4-7C31960A7E7A}" type="presParOf" srcId="{12BB876E-6873-4263-86B9-695BB2266C1E}" destId="{4B736B89-3AFC-4095-AB9A-9C8247F8D260}" srcOrd="13" destOrd="0" presId="urn:microsoft.com/office/officeart/2008/layout/RadialCluster"/>
    <dgm:cxn modelId="{6A5A32C7-2030-4B8F-AD64-42DB3E43260C}" type="presParOf" srcId="{12BB876E-6873-4263-86B9-695BB2266C1E}" destId="{7F5168FD-5AF0-4B8F-9E38-57FA423FB376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628B8-FA6F-453F-8B3D-C2A501BD2B2A}">
      <dsp:nvSpPr>
        <dsp:cNvPr id="0" name=""/>
        <dsp:cNvSpPr/>
      </dsp:nvSpPr>
      <dsp:spPr>
        <a:xfrm>
          <a:off x="5040402" y="1897373"/>
          <a:ext cx="2030625" cy="203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Что можно показать ребятам?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5139529" y="1996500"/>
        <a:ext cx="1832371" cy="1832371"/>
      </dsp:txXfrm>
    </dsp:sp>
    <dsp:sp modelId="{16305C36-99EE-4B47-AAB6-7F740E944F6C}">
      <dsp:nvSpPr>
        <dsp:cNvPr id="0" name=""/>
        <dsp:cNvSpPr/>
      </dsp:nvSpPr>
      <dsp:spPr>
        <a:xfrm rot="16188811">
          <a:off x="5817459" y="1663186"/>
          <a:ext cx="4683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83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EDE81-1770-42F1-97C0-093F651F2709}">
      <dsp:nvSpPr>
        <dsp:cNvPr id="0" name=""/>
        <dsp:cNvSpPr/>
      </dsp:nvSpPr>
      <dsp:spPr>
        <a:xfrm>
          <a:off x="5368412" y="68479"/>
          <a:ext cx="1360519" cy="1360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Святой источник</a:t>
          </a:r>
          <a:endParaRPr lang="ru-RU" sz="1600" b="1" kern="1200" dirty="0"/>
        </a:p>
      </dsp:txBody>
      <dsp:txXfrm>
        <a:off x="5434827" y="134894"/>
        <a:ext cx="1227689" cy="1227689"/>
      </dsp:txXfrm>
    </dsp:sp>
    <dsp:sp modelId="{966836C7-0310-40E2-89A4-509F3711947C}">
      <dsp:nvSpPr>
        <dsp:cNvPr id="0" name=""/>
        <dsp:cNvSpPr/>
      </dsp:nvSpPr>
      <dsp:spPr>
        <a:xfrm rot="19956266">
          <a:off x="7055085" y="2321086"/>
          <a:ext cx="2843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3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EF4B1-00C2-462B-8AAE-97085326E1F4}">
      <dsp:nvSpPr>
        <dsp:cNvPr id="0" name=""/>
        <dsp:cNvSpPr/>
      </dsp:nvSpPr>
      <dsp:spPr>
        <a:xfrm>
          <a:off x="7139018" y="1329883"/>
          <a:ext cx="2155252" cy="9257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Барская усадьба</a:t>
          </a:r>
          <a:endParaRPr lang="ru-RU" sz="2500" kern="1200" dirty="0"/>
        </a:p>
      </dsp:txBody>
      <dsp:txXfrm>
        <a:off x="7184211" y="1375076"/>
        <a:ext cx="2064866" cy="835406"/>
      </dsp:txXfrm>
    </dsp:sp>
    <dsp:sp modelId="{729D6377-F41A-420C-8C2B-906173FA020F}">
      <dsp:nvSpPr>
        <dsp:cNvPr id="0" name=""/>
        <dsp:cNvSpPr/>
      </dsp:nvSpPr>
      <dsp:spPr>
        <a:xfrm rot="517702">
          <a:off x="7065267" y="3143115"/>
          <a:ext cx="10180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800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8BA70-4A54-466A-A171-8BF49C0EF169}">
      <dsp:nvSpPr>
        <dsp:cNvPr id="0" name=""/>
        <dsp:cNvSpPr/>
      </dsp:nvSpPr>
      <dsp:spPr>
        <a:xfrm>
          <a:off x="8077515" y="2642443"/>
          <a:ext cx="1360519" cy="1360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Храм</a:t>
          </a:r>
          <a:endParaRPr lang="ru-RU" sz="1600" b="1" kern="1200" dirty="0"/>
        </a:p>
      </dsp:txBody>
      <dsp:txXfrm>
        <a:off x="8143930" y="2708858"/>
        <a:ext cx="1227689" cy="1227689"/>
      </dsp:txXfrm>
    </dsp:sp>
    <dsp:sp modelId="{D7ACBF71-D4F3-461F-8EFE-9D80969DCA06}">
      <dsp:nvSpPr>
        <dsp:cNvPr id="0" name=""/>
        <dsp:cNvSpPr/>
      </dsp:nvSpPr>
      <dsp:spPr>
        <a:xfrm rot="2958924">
          <a:off x="6888047" y="4016225"/>
          <a:ext cx="2326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6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157E6-643E-497A-B0B7-D7B70AB4D162}">
      <dsp:nvSpPr>
        <dsp:cNvPr id="0" name=""/>
        <dsp:cNvSpPr/>
      </dsp:nvSpPr>
      <dsp:spPr>
        <a:xfrm>
          <a:off x="6984775" y="4104450"/>
          <a:ext cx="1360519" cy="1360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Интересные люди</a:t>
          </a:r>
          <a:endParaRPr lang="ru-RU" sz="1700" kern="1200" dirty="0"/>
        </a:p>
      </dsp:txBody>
      <dsp:txXfrm>
        <a:off x="7051190" y="4170865"/>
        <a:ext cx="1227689" cy="1227689"/>
      </dsp:txXfrm>
    </dsp:sp>
    <dsp:sp modelId="{8C11F494-4A0A-4E3C-891F-9DB2CD504F5D}">
      <dsp:nvSpPr>
        <dsp:cNvPr id="0" name=""/>
        <dsp:cNvSpPr/>
      </dsp:nvSpPr>
      <dsp:spPr>
        <a:xfrm rot="6800564">
          <a:off x="5428630" y="4052234"/>
          <a:ext cx="2706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33147-365F-4FFA-A1B0-5FB6EC977A66}">
      <dsp:nvSpPr>
        <dsp:cNvPr id="0" name=""/>
        <dsp:cNvSpPr/>
      </dsp:nvSpPr>
      <dsp:spPr>
        <a:xfrm>
          <a:off x="4536499" y="4176469"/>
          <a:ext cx="1360519" cy="1360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Заповедная роща</a:t>
          </a:r>
          <a:endParaRPr lang="ru-RU" sz="1600" b="1" kern="1200" dirty="0"/>
        </a:p>
      </dsp:txBody>
      <dsp:txXfrm>
        <a:off x="4602914" y="4242884"/>
        <a:ext cx="1227689" cy="1227689"/>
      </dsp:txXfrm>
    </dsp:sp>
    <dsp:sp modelId="{84FAF305-9145-49F7-8612-BFB0604C04E4}">
      <dsp:nvSpPr>
        <dsp:cNvPr id="0" name=""/>
        <dsp:cNvSpPr/>
      </dsp:nvSpPr>
      <dsp:spPr>
        <a:xfrm rot="9339672">
          <a:off x="3976015" y="3601479"/>
          <a:ext cx="11138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38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9F6F6-B4C4-4958-8E4E-C71D87A79023}">
      <dsp:nvSpPr>
        <dsp:cNvPr id="0" name=""/>
        <dsp:cNvSpPr/>
      </dsp:nvSpPr>
      <dsp:spPr>
        <a:xfrm>
          <a:off x="2664994" y="3458457"/>
          <a:ext cx="1360519" cy="1360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Поклонный крест</a:t>
          </a:r>
          <a:endParaRPr lang="ru-RU" sz="1600" b="1" kern="1200" dirty="0"/>
        </a:p>
      </dsp:txBody>
      <dsp:txXfrm>
        <a:off x="2731409" y="3524872"/>
        <a:ext cx="1227689" cy="1227689"/>
      </dsp:txXfrm>
    </dsp:sp>
    <dsp:sp modelId="{4B736B89-3AFC-4095-AB9A-9C8247F8D260}">
      <dsp:nvSpPr>
        <dsp:cNvPr id="0" name=""/>
        <dsp:cNvSpPr/>
      </dsp:nvSpPr>
      <dsp:spPr>
        <a:xfrm rot="12434626">
          <a:off x="4531047" y="2266474"/>
          <a:ext cx="5392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26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168FD-5AF0-4B8F-9E38-57FA423FB376}">
      <dsp:nvSpPr>
        <dsp:cNvPr id="0" name=""/>
        <dsp:cNvSpPr/>
      </dsp:nvSpPr>
      <dsp:spPr>
        <a:xfrm>
          <a:off x="3200439" y="1112519"/>
          <a:ext cx="1360519" cy="1360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Часовня</a:t>
          </a:r>
          <a:endParaRPr lang="ru-RU" sz="1600" b="1" kern="1200" dirty="0"/>
        </a:p>
      </dsp:txBody>
      <dsp:txXfrm>
        <a:off x="3266854" y="1178934"/>
        <a:ext cx="1227689" cy="1227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2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3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2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0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3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3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4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6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8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2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45DE-6D0A-47AE-A45D-0D6A145D9F6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BBB6-3C53-4FC8-9DF6-E0EED64C1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google.com/forms/d/e/1FAIpQLSe6cTsxZyQddv4EsgDSng4uC9oZWPlO5sk3GkSIaFeRzy8QNw/viewform?hl=ru&amp;formkey=dERxd2VneFQwaVFsNmVKZVI4M3ltZUE6M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iki.iro.yar.ru/index.php/%D0%9F%D1%80%D0%BE%D0%B5%D0%BA%D1%82_%D0%9E%D0%A3_%D0%9B%D1%8E%D0%B1%D0%B8%D0%BC%D1%81%D0%BA%D0%BE%D0%B3%D0%BE_%D0%9C%D0%A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458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 Вводная презентация </a:t>
            </a:r>
            <a:r>
              <a:rPr lang="ru-RU" sz="3600" dirty="0" smtClean="0"/>
              <a:t>в сетевой межшкольный Интернет-проект «Приезжайте к нам в гости!»</a:t>
            </a:r>
            <a:br>
              <a:rPr lang="ru-RU" sz="3600" dirty="0" smtClean="0"/>
            </a:br>
            <a:r>
              <a:rPr lang="ru-RU" sz="3600" dirty="0" smtClean="0"/>
              <a:t>(9 марта – 9 июня 2017 года)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752600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2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Давайте познакомимся! </a:t>
            </a:r>
            <a:r>
              <a:rPr lang="ru-RU" b="1" baseline="30000" dirty="0" smtClean="0">
                <a:solidFill>
                  <a:srgbClr val="FF0000"/>
                </a:solidFill>
              </a:rPr>
              <a:t>9 </a:t>
            </a:r>
            <a:r>
              <a:rPr lang="ru-RU" b="1" baseline="30000" dirty="0">
                <a:solidFill>
                  <a:srgbClr val="FF0000"/>
                </a:solidFill>
              </a:rPr>
              <a:t>- 21 марта 2017</a:t>
            </a:r>
            <a:endParaRPr lang="ru-RU" b="1" baseline="30000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Заявка</a:t>
            </a:r>
          </a:p>
          <a:p>
            <a:pPr lvl="1"/>
            <a:r>
              <a:rPr lang="ru-RU" dirty="0" smtClean="0"/>
              <a:t>Оформление страницы команды на сайте</a:t>
            </a:r>
          </a:p>
          <a:p>
            <a:pPr lvl="1"/>
            <a:r>
              <a:rPr lang="ru-RU" dirty="0" smtClean="0"/>
              <a:t>Ответы на </a:t>
            </a:r>
            <a:r>
              <a:rPr lang="ru-RU" dirty="0" smtClean="0">
                <a:hlinkClick r:id="rId2"/>
              </a:rPr>
              <a:t>входной опрос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t="9533" r="24845"/>
          <a:stretch/>
        </p:blipFill>
        <p:spPr bwMode="auto">
          <a:xfrm>
            <a:off x="2555775" y="3212976"/>
            <a:ext cx="415184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9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Наши предложения! </a:t>
            </a:r>
            <a:r>
              <a:rPr lang="ru-RU" b="1" baseline="30000" dirty="0" smtClean="0">
                <a:solidFill>
                  <a:srgbClr val="FF0000"/>
                </a:solidFill>
              </a:rPr>
              <a:t>22 марта - 6 апреля </a:t>
            </a:r>
            <a:r>
              <a:rPr lang="ru-RU" b="1" baseline="30000" dirty="0">
                <a:solidFill>
                  <a:srgbClr val="FF0000"/>
                </a:solidFill>
              </a:rPr>
              <a:t>2017</a:t>
            </a:r>
            <a:endParaRPr lang="ru-RU" b="1" baseline="30000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Создаем список будущих туристических объектов;</a:t>
            </a:r>
          </a:p>
          <a:p>
            <a:pPr lvl="1"/>
            <a:r>
              <a:rPr lang="ru-RU" dirty="0" smtClean="0"/>
              <a:t>Размещаем фотографии и описание объектов на странице команды. 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7 - 17 апреля 2017 </a:t>
            </a:r>
          </a:p>
          <a:p>
            <a:pPr marL="457200" lvl="1" indent="0">
              <a:buNone/>
            </a:pPr>
            <a:r>
              <a:rPr lang="ru-RU" dirty="0" smtClean="0"/>
              <a:t>Открытое голосование и определение 5 самых рейтинговых объектов!!!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(голосовать могут все: ребята, учителя, родные и близкие, жители Любима. Ссылка на голосование со всех сайтов школ!)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314" name="Picture 2" descr="Картинки по запросу голос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41168"/>
            <a:ext cx="3524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6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Работаем, засучив рукава! </a:t>
            </a:r>
            <a:r>
              <a:rPr lang="ru-RU" b="1" baseline="30000" dirty="0" smtClean="0">
                <a:solidFill>
                  <a:srgbClr val="FF0000"/>
                </a:solidFill>
              </a:rPr>
              <a:t>18 апреля – 12 мая 2017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Распределяем объекты для экскурсий;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Ищем и оформляем материал о туристическом объекте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(используем текст, изображения, звук, видео, ставим метку на карте)</a:t>
            </a:r>
            <a:r>
              <a:rPr lang="ru-RU" dirty="0" smtClean="0"/>
              <a:t>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Получаем коллективный </a:t>
            </a:r>
            <a:r>
              <a:rPr lang="ru-RU" dirty="0" err="1" smtClean="0"/>
              <a:t>wiki</a:t>
            </a:r>
            <a:r>
              <a:rPr lang="ru-RU" dirty="0" smtClean="0"/>
              <a:t>-путеводитель для туристов «Приезжайте к нам в гости»;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Создаем туристический  буклет (на рус и </a:t>
            </a:r>
            <a:r>
              <a:rPr lang="ru-RU" dirty="0" err="1" smtClean="0"/>
              <a:t>англ</a:t>
            </a:r>
            <a:r>
              <a:rPr lang="ru-RU" dirty="0" smtClean="0"/>
              <a:t>);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Разрабатываем туристический маршрут по своему краю для свои сверстников.</a:t>
            </a:r>
          </a:p>
          <a:p>
            <a:pPr marL="457200" lvl="1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4 и 5 ШАГ работаем совместно с другими командами!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9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Подводим итоги! </a:t>
            </a:r>
            <a:r>
              <a:rPr lang="ru-RU" b="1" baseline="30000" dirty="0" smtClean="0">
                <a:solidFill>
                  <a:srgbClr val="FF0000"/>
                </a:solidFill>
              </a:rPr>
              <a:t>июнь 2017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Презентуем результаты работы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Путешествуем по своему туристическому маршруту!</a:t>
            </a:r>
          </a:p>
        </p:txBody>
      </p:sp>
    </p:spTree>
    <p:extLst>
      <p:ext uri="{BB962C8B-B14F-4D97-AF65-F5344CB8AC3E}">
        <p14:creationId xmlns:p14="http://schemas.microsoft.com/office/powerpoint/2010/main" val="262365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Шаги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Контролируй, оценивай, предлагай! </a:t>
            </a:r>
          </a:p>
          <a:p>
            <a:pPr marL="0" indent="0">
              <a:buNone/>
            </a:pPr>
            <a:r>
              <a:rPr lang="ru-RU" b="1" baseline="30000" dirty="0" smtClean="0">
                <a:solidFill>
                  <a:srgbClr val="FF0000"/>
                </a:solidFill>
              </a:rPr>
              <a:t>Во время проекта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Сверяй свою работу с Дневником проекта;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Пользуйся шаблонами для описания;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Оценивай и совершенствуй свою работу и работу других;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Задавай вопросы руководителям, координаторам,</a:t>
            </a:r>
            <a:r>
              <a:rPr lang="en-US" dirty="0"/>
              <a:t> </a:t>
            </a:r>
            <a:r>
              <a:rPr lang="ru-RU" dirty="0" smtClean="0"/>
              <a:t>экспертам проекта.</a:t>
            </a:r>
          </a:p>
          <a:p>
            <a:pPr marL="971550" lvl="1" indent="-51435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706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3563888" y="4726612"/>
            <a:ext cx="3888432" cy="1368152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Какие правила будем выполнять, чтобы добиться успеха?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Каждый может высказать своё мнение.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Один говорит, а остальные слушают.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Каждое предложение обсуждается в команде.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Общее решение принимается всей командой.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…..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Добавь свои правила!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77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Добро пожаловать в проект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1999" y="2204864"/>
            <a:ext cx="62585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«Приезжайте к нам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гости!»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85" y="3973432"/>
            <a:ext cx="3490000" cy="220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57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Когда и кому мы говорим: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1999" y="2204864"/>
            <a:ext cx="62585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«Приезжайте к нам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гости!»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506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Можно ли туристов назвать гостями?</a:t>
            </a:r>
            <a:br>
              <a:rPr lang="ru-RU" sz="3600" dirty="0" smtClean="0"/>
            </a:br>
            <a:r>
              <a:rPr lang="ru-RU" sz="3600" dirty="0" smtClean="0"/>
              <a:t>Где путешествуют туристы?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1620" y="5767044"/>
            <a:ext cx="64008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Дети выдвигают предположения!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Картинки по запросу путешеств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70259"/>
            <a:ext cx="5688632" cy="37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9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824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А чем хороша наша сторона?</a:t>
            </a:r>
            <a:endParaRPr lang="ru-RU" sz="3600" dirty="0"/>
          </a:p>
        </p:txBody>
      </p:sp>
      <p:pic>
        <p:nvPicPr>
          <p:cNvPr id="2052" name="Picture 4" descr="Картинки по запросу карта люб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30788"/>
            <a:ext cx="49625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6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040560" cy="2295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Бывало ли Вам скучно в путешествии, на экскурсии? Почему?</a:t>
            </a:r>
            <a:endParaRPr lang="ru-RU" dirty="0"/>
          </a:p>
        </p:txBody>
      </p:sp>
      <p:sp>
        <p:nvSpPr>
          <p:cNvPr id="4" name="AutoShape 2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5908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Картинки по запросу экскурсовод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4359480" cy="290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0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476672"/>
            <a:ext cx="4128393" cy="2952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 нам приезжают в гости наши сверстники. Сделаем их пребывание на </a:t>
            </a:r>
            <a:r>
              <a:rPr lang="ru-RU" dirty="0" err="1" smtClean="0"/>
              <a:t>Любимской</a:t>
            </a:r>
            <a:r>
              <a:rPr lang="ru-RU" dirty="0" smtClean="0"/>
              <a:t> земле нескучным!</a:t>
            </a:r>
            <a:endParaRPr lang="ru-RU" dirty="0"/>
          </a:p>
        </p:txBody>
      </p:sp>
      <p:sp>
        <p:nvSpPr>
          <p:cNvPr id="4" name="AutoShape 2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Картинки по запросу путешественники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5E4F8"/>
              </a:clrFrom>
              <a:clrTo>
                <a:srgbClr val="B5E4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5425" r="5722" b="27725"/>
          <a:stretch/>
        </p:blipFill>
        <p:spPr bwMode="auto">
          <a:xfrm>
            <a:off x="5148064" y="3140968"/>
            <a:ext cx="28803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6" y="476672"/>
            <a:ext cx="4329974" cy="273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36931" y="3475500"/>
            <a:ext cx="4482374" cy="2520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Включаемся </a:t>
            </a:r>
            <a:r>
              <a:rPr lang="ru-RU" b="1" dirty="0" smtClean="0">
                <a:solidFill>
                  <a:srgbClr val="FF0000"/>
                </a:solidFill>
              </a:rPr>
              <a:t>в сетевой проект</a:t>
            </a:r>
            <a:r>
              <a:rPr lang="ru-RU" dirty="0" smtClean="0"/>
              <a:t>, который объединит работу команд из разных школ </a:t>
            </a:r>
            <a:r>
              <a:rPr lang="ru-RU" dirty="0" err="1" smtClean="0"/>
              <a:t>Любимского</a:t>
            </a:r>
            <a:r>
              <a:rPr lang="ru-RU" dirty="0" smtClean="0"/>
              <a:t> района.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021288"/>
            <a:ext cx="64807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Ура! Работаем в Интернет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8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Вопросы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В чем уникальность </a:t>
            </a:r>
            <a:r>
              <a:rPr lang="ru-RU" dirty="0" err="1"/>
              <a:t>Любимского</a:t>
            </a:r>
            <a:r>
              <a:rPr lang="ru-RU" dirty="0"/>
              <a:t> края?</a:t>
            </a:r>
          </a:p>
          <a:p>
            <a:r>
              <a:rPr lang="ru-RU" dirty="0"/>
              <a:t>Как создать неповторимый образ </a:t>
            </a:r>
            <a:r>
              <a:rPr lang="ru-RU" dirty="0" err="1"/>
              <a:t>Любимского</a:t>
            </a:r>
            <a:r>
              <a:rPr lang="ru-RU" dirty="0"/>
              <a:t> края?</a:t>
            </a:r>
          </a:p>
          <a:p>
            <a:r>
              <a:rPr lang="ru-RU" dirty="0"/>
              <a:t>Как бы я представил свой край другу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AutoShape 2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Картинки по запросу путешественники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5E4F8"/>
              </a:clrFrom>
              <a:clrTo>
                <a:srgbClr val="B5E4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9" t="5425" r="5722" b="27725"/>
          <a:stretch/>
        </p:blipFill>
        <p:spPr bwMode="auto">
          <a:xfrm>
            <a:off x="5004048" y="3933055"/>
            <a:ext cx="2907217" cy="27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3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0297"/>
            <a:ext cx="8229600" cy="1143000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9163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dirty="0" smtClean="0"/>
              <a:t>Разработать и представить туристический </a:t>
            </a:r>
            <a:r>
              <a:rPr lang="ru-RU" dirty="0"/>
              <a:t>маршрут по своему родному </a:t>
            </a:r>
            <a:r>
              <a:rPr lang="ru-RU" dirty="0" err="1"/>
              <a:t>Любимскому</a:t>
            </a:r>
            <a:r>
              <a:rPr lang="ru-RU" dirty="0"/>
              <a:t> краю, который будет интересен </a:t>
            </a:r>
            <a:r>
              <a:rPr lang="ru-RU" dirty="0" smtClean="0"/>
              <a:t>вашим сверстникам (от 9 до 15 лет).</a:t>
            </a:r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Сроки: март – июнь 2017 года</a:t>
            </a:r>
          </a:p>
          <a:p>
            <a:r>
              <a:rPr lang="ru-RU" dirty="0" smtClean="0"/>
              <a:t>Место работы: </a:t>
            </a:r>
            <a:r>
              <a:rPr lang="ru-RU" dirty="0" smtClean="0">
                <a:hlinkClick r:id="rId2"/>
              </a:rPr>
              <a:t>сайт проекта</a:t>
            </a:r>
            <a:endParaRPr lang="ru-RU" dirty="0"/>
          </a:p>
        </p:txBody>
      </p:sp>
      <p:pic>
        <p:nvPicPr>
          <p:cNvPr id="8194" name="Picture 2" descr="799px-Yar76 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5184"/>
            <a:ext cx="6667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2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«Мозговой штурм» </a:t>
            </a:r>
            <a:br>
              <a:rPr lang="ru-RU" dirty="0" smtClean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714243"/>
              </p:ext>
            </p:extLst>
          </p:nvPr>
        </p:nvGraphicFramePr>
        <p:xfrm>
          <a:off x="-1692696" y="1124744"/>
          <a:ext cx="12097344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437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409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Вводная презентация в сетевой межшкольный Интернет-проект «Приезжайте к нам в гости!» (9 марта – 9 июня 2017 года)</vt:lpstr>
      <vt:lpstr>Когда и кому мы говорим:</vt:lpstr>
      <vt:lpstr>Можно ли туристов назвать гостями? Где путешествуют туристы?</vt:lpstr>
      <vt:lpstr>А чем хороша наша сторона?</vt:lpstr>
      <vt:lpstr>Бывало ли Вам скучно в путешествии, на экскурсии? Почему?</vt:lpstr>
      <vt:lpstr>Презентация PowerPoint</vt:lpstr>
      <vt:lpstr>Вопросы проекта</vt:lpstr>
      <vt:lpstr>Цель проекта</vt:lpstr>
      <vt:lpstr>«Мозговой штурм»  </vt:lpstr>
      <vt:lpstr>Шаги проекта</vt:lpstr>
      <vt:lpstr>Шаги проекта</vt:lpstr>
      <vt:lpstr>Шаги проекта</vt:lpstr>
      <vt:lpstr>Шаги проекта</vt:lpstr>
      <vt:lpstr>Шаги проекта</vt:lpstr>
      <vt:lpstr>Какие правила будем выполнять, чтобы добиться успеха?</vt:lpstr>
      <vt:lpstr>Добро пожаловать в проект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вводной презентации в сетевой межшкольный Интернет-проект «Приезжайте к нам в гости!»</dc:title>
  <dc:creator>Elena</dc:creator>
  <cp:lastModifiedBy>Мама</cp:lastModifiedBy>
  <cp:revision>16</cp:revision>
  <dcterms:created xsi:type="dcterms:W3CDTF">2017-03-09T17:12:00Z</dcterms:created>
  <dcterms:modified xsi:type="dcterms:W3CDTF">2017-03-20T19:34:53Z</dcterms:modified>
</cp:coreProperties>
</file>