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18FB-4A84-432E-8844-771676BD1B84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C992-557C-4820-A9D5-EBFF21D9B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19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18FB-4A84-432E-8844-771676BD1B84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C992-557C-4820-A9D5-EBFF21D9B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66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18FB-4A84-432E-8844-771676BD1B84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C992-557C-4820-A9D5-EBFF21D9B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390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18FB-4A84-432E-8844-771676BD1B84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C992-557C-4820-A9D5-EBFF21D9B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93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18FB-4A84-432E-8844-771676BD1B84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C992-557C-4820-A9D5-EBFF21D9B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044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18FB-4A84-432E-8844-771676BD1B84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C992-557C-4820-A9D5-EBFF21D9B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064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18FB-4A84-432E-8844-771676BD1B84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C992-557C-4820-A9D5-EBFF21D9B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729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18FB-4A84-432E-8844-771676BD1B84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C992-557C-4820-A9D5-EBFF21D9B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213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18FB-4A84-432E-8844-771676BD1B84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C992-557C-4820-A9D5-EBFF21D9B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898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18FB-4A84-432E-8844-771676BD1B84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C992-557C-4820-A9D5-EBFF21D9B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144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18FB-4A84-432E-8844-771676BD1B84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C992-557C-4820-A9D5-EBFF21D9B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15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C18FB-4A84-432E-8844-771676BD1B84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AC992-557C-4820-A9D5-EBFF21D9B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922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Мир книги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Участник проекта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04864"/>
            <a:ext cx="2109787" cy="164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3492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лучшая книга для первоклассника</a:t>
            </a:r>
            <a:endParaRPr lang="ru-RU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0768"/>
            <a:ext cx="1905000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492896"/>
            <a:ext cx="190500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221088"/>
            <a:ext cx="1905000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74275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</Words>
  <Application>Microsoft Office PowerPoint</Application>
  <PresentationFormat>Экран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Мир книги </vt:lpstr>
      <vt:lpstr>лучшая книга для первоклассника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 книги </dc:title>
  <dc:creator>student</dc:creator>
  <cp:lastModifiedBy>student</cp:lastModifiedBy>
  <cp:revision>1</cp:revision>
  <dcterms:created xsi:type="dcterms:W3CDTF">2018-02-13T08:05:56Z</dcterms:created>
  <dcterms:modified xsi:type="dcterms:W3CDTF">2018-02-13T08:09:29Z</dcterms:modified>
</cp:coreProperties>
</file>