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4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40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1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5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06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0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16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7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89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8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57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50822-3931-44A0-986B-8283DD208D27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01E5B-2DF2-4577-BB93-E2A1B143F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72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Средняя школа №1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Хорошая школа!</a:t>
            </a:r>
          </a:p>
          <a:p>
            <a:r>
              <a:rPr lang="ru-RU" smtClean="0"/>
              <a:t>Приходите!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839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Средняя школа №1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Средняя школа №1</dc:title>
  <dc:creator>student</dc:creator>
  <cp:lastModifiedBy>student</cp:lastModifiedBy>
  <cp:revision>1</cp:revision>
  <dcterms:created xsi:type="dcterms:W3CDTF">2018-02-13T08:04:17Z</dcterms:created>
  <dcterms:modified xsi:type="dcterms:W3CDTF">2018-02-13T08:06:12Z</dcterms:modified>
</cp:coreProperties>
</file>