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9E41-EABC-450D-B989-9C35C43A087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2558F-44B0-41E9-86E9-8537B57D24E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dirty="0">
            <a:solidFill>
              <a:srgbClr val="FFFF00"/>
            </a:solidFill>
          </a:endParaRPr>
        </a:p>
      </dgm:t>
    </dgm:pt>
    <dgm:pt modelId="{A53574E8-B978-4716-9F8C-BDAED30A7093}" type="parTrans" cxnId="{EC1958A8-C220-491C-BF9E-BB8C7AC39C82}">
      <dgm:prSet/>
      <dgm:spPr/>
      <dgm:t>
        <a:bodyPr/>
        <a:lstStyle/>
        <a:p>
          <a:endParaRPr lang="ru-RU"/>
        </a:p>
      </dgm:t>
    </dgm:pt>
    <dgm:pt modelId="{EE533D46-AF95-4D64-8545-7184E00981F2}" type="sibTrans" cxnId="{EC1958A8-C220-491C-BF9E-BB8C7AC39C82}">
      <dgm:prSet/>
      <dgm:spPr/>
      <dgm:t>
        <a:bodyPr/>
        <a:lstStyle/>
        <a:p>
          <a:endParaRPr lang="ru-RU"/>
        </a:p>
      </dgm:t>
    </dgm:pt>
    <dgm:pt modelId="{B17F1766-A230-485E-9335-6161E0B6516A}">
      <dgm:prSet phldrT="[Текст]" custT="1"/>
      <dgm:spPr/>
      <dgm:t>
        <a:bodyPr/>
        <a:lstStyle/>
        <a:p>
          <a:r>
            <a:rPr lang="ru-RU" sz="1600" b="1" dirty="0" smtClean="0"/>
            <a:t>Объекты природы</a:t>
          </a:r>
          <a:endParaRPr lang="ru-RU" sz="1600" b="1" dirty="0"/>
        </a:p>
      </dgm:t>
    </dgm:pt>
    <dgm:pt modelId="{33560859-9867-4733-9861-08A53EA0F17D}" type="parTrans" cxnId="{65A60CC0-52FA-4E31-B42B-955486DC8FCA}">
      <dgm:prSet/>
      <dgm:spPr/>
      <dgm:t>
        <a:bodyPr/>
        <a:lstStyle/>
        <a:p>
          <a:endParaRPr lang="ru-RU"/>
        </a:p>
      </dgm:t>
    </dgm:pt>
    <dgm:pt modelId="{3C8F062B-8DDE-4EA3-935B-15418472D3BC}" type="sibTrans" cxnId="{65A60CC0-52FA-4E31-B42B-955486DC8FCA}">
      <dgm:prSet/>
      <dgm:spPr/>
      <dgm:t>
        <a:bodyPr/>
        <a:lstStyle/>
        <a:p>
          <a:endParaRPr lang="ru-RU"/>
        </a:p>
      </dgm:t>
    </dgm:pt>
    <dgm:pt modelId="{3469E7C2-DAC4-4948-8BF3-0BF4A61EA2BE}">
      <dgm:prSet phldrT="[Текст]" custT="1"/>
      <dgm:spPr/>
      <dgm:t>
        <a:bodyPr/>
        <a:lstStyle/>
        <a:p>
          <a:r>
            <a:rPr lang="ru-RU" sz="1600" b="1" dirty="0" smtClean="0"/>
            <a:t>Барскую усадьбу</a:t>
          </a:r>
          <a:endParaRPr lang="ru-RU" sz="1600" b="1" dirty="0"/>
        </a:p>
      </dgm:t>
    </dgm:pt>
    <dgm:pt modelId="{C34C5F9C-FC7B-4B8F-89DD-151D3BF91FE7}" type="parTrans" cxnId="{2923EF92-F6FB-46FE-989D-5EC5FA626B2B}">
      <dgm:prSet/>
      <dgm:spPr/>
      <dgm:t>
        <a:bodyPr/>
        <a:lstStyle/>
        <a:p>
          <a:endParaRPr lang="ru-RU"/>
        </a:p>
      </dgm:t>
    </dgm:pt>
    <dgm:pt modelId="{021CAED8-F34F-4B25-8FA3-6493ED3A7792}" type="sibTrans" cxnId="{2923EF92-F6FB-46FE-989D-5EC5FA626B2B}">
      <dgm:prSet/>
      <dgm:spPr/>
      <dgm:t>
        <a:bodyPr/>
        <a:lstStyle/>
        <a:p>
          <a:endParaRPr lang="ru-RU"/>
        </a:p>
      </dgm:t>
    </dgm:pt>
    <dgm:pt modelId="{1AE7BB2B-DFBA-444A-82BB-C1447BD6B95E}">
      <dgm:prSet phldrT="[Текст]"/>
      <dgm:spPr/>
      <dgm:t>
        <a:bodyPr/>
        <a:lstStyle/>
        <a:p>
          <a:r>
            <a:rPr lang="ru-RU" dirty="0" smtClean="0"/>
            <a:t>Интересные люди</a:t>
          </a:r>
          <a:endParaRPr lang="ru-RU" dirty="0"/>
        </a:p>
      </dgm:t>
    </dgm:pt>
    <dgm:pt modelId="{831FED04-962A-4836-A152-C4CCCB9F26A9}" type="parTrans" cxnId="{555088F3-2BFF-48D4-802D-D7D17AE5C66D}">
      <dgm:prSet/>
      <dgm:spPr/>
      <dgm:t>
        <a:bodyPr/>
        <a:lstStyle/>
        <a:p>
          <a:endParaRPr lang="ru-RU"/>
        </a:p>
      </dgm:t>
    </dgm:pt>
    <dgm:pt modelId="{F37044D6-F3C0-429E-9A25-87E9F2A7AEDA}" type="sibTrans" cxnId="{555088F3-2BFF-48D4-802D-D7D17AE5C66D}">
      <dgm:prSet/>
      <dgm:spPr/>
      <dgm:t>
        <a:bodyPr/>
        <a:lstStyle/>
        <a:p>
          <a:endParaRPr lang="ru-RU"/>
        </a:p>
      </dgm:t>
    </dgm:pt>
    <dgm:pt modelId="{8682BE2A-2133-43BB-9C1E-2E61E8B0D41A}">
      <dgm:prSet phldrT="[Текст]"/>
      <dgm:spPr/>
      <dgm:t>
        <a:bodyPr/>
        <a:lstStyle/>
        <a:p>
          <a:r>
            <a:rPr lang="ru-RU" dirty="0" smtClean="0"/>
            <a:t>«Белые горы»</a:t>
          </a:r>
          <a:endParaRPr lang="ru-RU" dirty="0"/>
        </a:p>
      </dgm:t>
    </dgm:pt>
    <dgm:pt modelId="{C7317237-7BF0-4C6E-8DEC-FFC68612B13E}" type="parTrans" cxnId="{460911DE-42DF-44B4-9D6A-023E52267256}">
      <dgm:prSet/>
      <dgm:spPr/>
      <dgm:t>
        <a:bodyPr/>
        <a:lstStyle/>
        <a:p>
          <a:endParaRPr lang="ru-RU"/>
        </a:p>
      </dgm:t>
    </dgm:pt>
    <dgm:pt modelId="{2D0BD507-CC52-41E7-8702-1FD71199BD89}" type="sibTrans" cxnId="{460911DE-42DF-44B4-9D6A-023E52267256}">
      <dgm:prSet/>
      <dgm:spPr/>
      <dgm:t>
        <a:bodyPr/>
        <a:lstStyle/>
        <a:p>
          <a:endParaRPr lang="ru-RU"/>
        </a:p>
      </dgm:t>
    </dgm:pt>
    <dgm:pt modelId="{CC1F9476-2BC1-44C3-9725-47780D34C61C}">
      <dgm:prSet phldrT="[Текст]"/>
      <dgm:spPr/>
      <dgm:t>
        <a:bodyPr/>
        <a:lstStyle/>
        <a:p>
          <a:r>
            <a:rPr lang="ru-RU" dirty="0" smtClean="0"/>
            <a:t>Святой источник</a:t>
          </a:r>
          <a:endParaRPr lang="ru-RU" dirty="0"/>
        </a:p>
      </dgm:t>
    </dgm:pt>
    <dgm:pt modelId="{02B88B17-CEB4-4FFE-91F0-3323D6B72E06}" type="parTrans" cxnId="{1A15895D-C508-4841-B4B2-0A391859B830}">
      <dgm:prSet/>
      <dgm:spPr/>
      <dgm:t>
        <a:bodyPr/>
        <a:lstStyle/>
        <a:p>
          <a:endParaRPr lang="ru-RU"/>
        </a:p>
      </dgm:t>
    </dgm:pt>
    <dgm:pt modelId="{D62E8D9F-A3E2-4601-A299-325678878983}" type="sibTrans" cxnId="{1A15895D-C508-4841-B4B2-0A391859B830}">
      <dgm:prSet/>
      <dgm:spPr/>
      <dgm:t>
        <a:bodyPr/>
        <a:lstStyle/>
        <a:p>
          <a:endParaRPr lang="ru-RU"/>
        </a:p>
      </dgm:t>
    </dgm:pt>
    <dgm:pt modelId="{42EAC4B8-8177-43DA-8473-D3042BD0813C}">
      <dgm:prSet phldrT="[Текст]"/>
      <dgm:spPr/>
      <dgm:t>
        <a:bodyPr/>
        <a:lstStyle/>
        <a:p>
          <a:endParaRPr lang="ru-RU" dirty="0"/>
        </a:p>
      </dgm:t>
    </dgm:pt>
    <dgm:pt modelId="{4A6AB134-548A-4987-8A7F-EB3E322822EF}" type="parTrans" cxnId="{743BA9B4-62A5-47A6-AEC7-1EDEE8E74778}">
      <dgm:prSet/>
      <dgm:spPr/>
      <dgm:t>
        <a:bodyPr/>
        <a:lstStyle/>
        <a:p>
          <a:endParaRPr lang="ru-RU"/>
        </a:p>
      </dgm:t>
    </dgm:pt>
    <dgm:pt modelId="{CA8F247A-2903-46C4-8992-9F0FA7790008}" type="sibTrans" cxnId="{743BA9B4-62A5-47A6-AEC7-1EDEE8E74778}">
      <dgm:prSet/>
      <dgm:spPr/>
      <dgm:t>
        <a:bodyPr/>
        <a:lstStyle/>
        <a:p>
          <a:endParaRPr lang="ru-RU"/>
        </a:p>
      </dgm:t>
    </dgm:pt>
    <dgm:pt modelId="{B7A63330-1D0F-4796-9B92-E13CD4409477}">
      <dgm:prSet phldrT="[Текст]" custT="1"/>
      <dgm:spPr/>
      <dgm:t>
        <a:bodyPr/>
        <a:lstStyle/>
        <a:p>
          <a:r>
            <a:rPr lang="ru-RU" sz="1600" b="1" dirty="0" smtClean="0"/>
            <a:t>Храм </a:t>
          </a:r>
          <a:r>
            <a:rPr lang="ru-RU" sz="1600" b="1" dirty="0" smtClean="0"/>
            <a:t>Воскресения Господня</a:t>
          </a:r>
          <a:endParaRPr lang="ru-RU" sz="1600" b="1" dirty="0"/>
        </a:p>
      </dgm:t>
    </dgm:pt>
    <dgm:pt modelId="{B91E97D4-5BAF-484F-9EE1-84B58EAF9FFC}" type="parTrans" cxnId="{26D75658-BCD7-4C22-83EF-01DAAEB3F9C3}">
      <dgm:prSet/>
      <dgm:spPr/>
      <dgm:t>
        <a:bodyPr/>
        <a:lstStyle/>
        <a:p>
          <a:endParaRPr lang="ru-RU"/>
        </a:p>
      </dgm:t>
    </dgm:pt>
    <dgm:pt modelId="{731ABC64-CD3E-41E4-9CF7-FDE483939263}" type="sibTrans" cxnId="{26D75658-BCD7-4C22-83EF-01DAAEB3F9C3}">
      <dgm:prSet/>
      <dgm:spPr/>
      <dgm:t>
        <a:bodyPr/>
        <a:lstStyle/>
        <a:p>
          <a:endParaRPr lang="ru-RU"/>
        </a:p>
      </dgm:t>
    </dgm:pt>
    <dgm:pt modelId="{D2459413-8461-4C46-9FC9-5C097AC3EECF}">
      <dgm:prSet phldrT="[Текст]"/>
      <dgm:spPr/>
      <dgm:t>
        <a:bodyPr/>
        <a:lstStyle/>
        <a:p>
          <a:r>
            <a:rPr lang="ru-RU" dirty="0" smtClean="0"/>
            <a:t>Заповедная роща</a:t>
          </a:r>
          <a:endParaRPr lang="ru-RU" dirty="0"/>
        </a:p>
      </dgm:t>
    </dgm:pt>
    <dgm:pt modelId="{82DB4021-9680-4AA8-86F3-111793C5CD6D}" type="parTrans" cxnId="{F0645F10-FF49-4451-8F8E-15BA26F8664E}">
      <dgm:prSet/>
      <dgm:spPr/>
      <dgm:t>
        <a:bodyPr/>
        <a:lstStyle/>
        <a:p>
          <a:endParaRPr lang="ru-RU"/>
        </a:p>
      </dgm:t>
    </dgm:pt>
    <dgm:pt modelId="{88D952A8-05E1-43F8-B351-D8A118C4141C}" type="sibTrans" cxnId="{F0645F10-FF49-4451-8F8E-15BA26F8664E}">
      <dgm:prSet/>
      <dgm:spPr/>
      <dgm:t>
        <a:bodyPr/>
        <a:lstStyle/>
        <a:p>
          <a:endParaRPr lang="ru-RU"/>
        </a:p>
      </dgm:t>
    </dgm:pt>
    <dgm:pt modelId="{90F1F79C-A05E-403A-BCF9-8D387FA2584B}">
      <dgm:prSet phldrT="[Текст]" custT="1"/>
      <dgm:spPr/>
      <dgm:t>
        <a:bodyPr/>
        <a:lstStyle/>
        <a:p>
          <a:r>
            <a:rPr lang="ru-RU" sz="1600" b="1" smtClean="0"/>
            <a:t>Часовня</a:t>
          </a:r>
          <a:endParaRPr lang="ru-RU" dirty="0"/>
        </a:p>
      </dgm:t>
    </dgm:pt>
    <dgm:pt modelId="{90F92D05-9976-488E-A023-A6938510C064}" type="parTrans" cxnId="{0D3EDB0D-2435-4D9F-9B53-8500F721D494}">
      <dgm:prSet/>
      <dgm:spPr/>
      <dgm:t>
        <a:bodyPr/>
        <a:lstStyle/>
        <a:p>
          <a:endParaRPr lang="ru-RU"/>
        </a:p>
      </dgm:t>
    </dgm:pt>
    <dgm:pt modelId="{067B0288-B219-43AD-9AFA-5DC01AF7DE51}" type="sibTrans" cxnId="{0D3EDB0D-2435-4D9F-9B53-8500F721D494}">
      <dgm:prSet/>
      <dgm:spPr/>
      <dgm:t>
        <a:bodyPr/>
        <a:lstStyle/>
        <a:p>
          <a:endParaRPr lang="ru-RU"/>
        </a:p>
      </dgm:t>
    </dgm:pt>
    <dgm:pt modelId="{5184F911-86E5-4AF2-94E9-A8C679BEDBA7}" type="pres">
      <dgm:prSet presAssocID="{9D229E41-EABC-450D-B989-9C35C43A08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FFF0AD-C89A-4E46-B2EE-DCF26EC23F40}" type="pres">
      <dgm:prSet presAssocID="{9DA2558F-44B0-41E9-86E9-8537B57D24EA}" presName="textCenter" presStyleLbl="node1" presStyleIdx="0" presStyleCnt="9" custScaleX="157025" custScaleY="116702" custLinFactNeighborX="57236" custLinFactNeighborY="-55936"/>
      <dgm:spPr/>
      <dgm:t>
        <a:bodyPr/>
        <a:lstStyle/>
        <a:p>
          <a:endParaRPr lang="ru-RU"/>
        </a:p>
      </dgm:t>
    </dgm:pt>
    <dgm:pt modelId="{7A5EF23D-2BD7-460F-9E01-490C3428B4AE}" type="pres">
      <dgm:prSet presAssocID="{9DA2558F-44B0-41E9-86E9-8537B57D24EA}" presName="cycle_1" presStyleCnt="0"/>
      <dgm:spPr/>
    </dgm:pt>
    <dgm:pt modelId="{434A28F6-D035-42E2-9985-FDE2417DB5FA}" type="pres">
      <dgm:prSet presAssocID="{B17F1766-A230-485E-9335-6161E0B6516A}" presName="childCenter1" presStyleLbl="node1" presStyleIdx="1" presStyleCnt="9" custScaleX="259455" custScaleY="108755"/>
      <dgm:spPr/>
      <dgm:t>
        <a:bodyPr/>
        <a:lstStyle/>
        <a:p>
          <a:endParaRPr lang="ru-RU"/>
        </a:p>
      </dgm:t>
    </dgm:pt>
    <dgm:pt modelId="{E6BAAF31-A8CC-4665-BE73-6CDFD94F79B2}" type="pres">
      <dgm:prSet presAssocID="{C7317237-7BF0-4C6E-8DEC-FFC68612B13E}" presName="Name141" presStyleLbl="parChTrans1D3" presStyleIdx="0" presStyleCnt="3"/>
      <dgm:spPr/>
      <dgm:t>
        <a:bodyPr/>
        <a:lstStyle/>
        <a:p>
          <a:endParaRPr lang="ru-RU"/>
        </a:p>
      </dgm:t>
    </dgm:pt>
    <dgm:pt modelId="{63E27275-91F2-4A53-8F9E-6EF457B4CBB9}" type="pres">
      <dgm:prSet presAssocID="{8682BE2A-2133-43BB-9C1E-2E61E8B0D41A}" presName="text1" presStyleLbl="node1" presStyleIdx="2" presStyleCnt="9" custScaleX="251348" custRadScaleRad="100277" custRadScaleInc="-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7153-6081-4BA7-8BA6-F27A63CDC1F7}" type="pres">
      <dgm:prSet presAssocID="{02B88B17-CEB4-4FFE-91F0-3323D6B72E06}" presName="Name141" presStyleLbl="parChTrans1D3" presStyleIdx="1" presStyleCnt="3"/>
      <dgm:spPr/>
      <dgm:t>
        <a:bodyPr/>
        <a:lstStyle/>
        <a:p>
          <a:endParaRPr lang="ru-RU"/>
        </a:p>
      </dgm:t>
    </dgm:pt>
    <dgm:pt modelId="{8D7443B5-4867-4AC3-ABC6-3DC30A5644C9}" type="pres">
      <dgm:prSet presAssocID="{CC1F9476-2BC1-44C3-9725-47780D34C61C}" presName="text1" presStyleLbl="node1" presStyleIdx="3" presStyleCnt="9" custScaleX="294507" custRadScaleRad="246104" custRadScaleInc="28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01261-D994-4B98-B574-F1AE95F76DCE}" type="pres">
      <dgm:prSet presAssocID="{82DB4021-9680-4AA8-86F3-111793C5CD6D}" presName="Name141" presStyleLbl="parChTrans1D3" presStyleIdx="2" presStyleCnt="3"/>
      <dgm:spPr/>
      <dgm:t>
        <a:bodyPr/>
        <a:lstStyle/>
        <a:p>
          <a:endParaRPr lang="ru-RU"/>
        </a:p>
      </dgm:t>
    </dgm:pt>
    <dgm:pt modelId="{A7391B62-E2A3-4DDC-B659-6685E5320D49}" type="pres">
      <dgm:prSet presAssocID="{D2459413-8461-4C46-9FC9-5C097AC3EECF}" presName="text1" presStyleLbl="node1" presStyleIdx="4" presStyleCnt="9" custScaleX="253941" custRadScaleRad="274611" custRadScaleInc="-285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A9-F59E-4288-8E90-B6CAC35EE8FD}" type="pres">
      <dgm:prSet presAssocID="{33560859-9867-4733-9861-08A53EA0F17D}" presName="Name144" presStyleLbl="parChTrans1D2" presStyleIdx="0" presStyleCnt="5"/>
      <dgm:spPr/>
      <dgm:t>
        <a:bodyPr/>
        <a:lstStyle/>
        <a:p>
          <a:endParaRPr lang="ru-RU"/>
        </a:p>
      </dgm:t>
    </dgm:pt>
    <dgm:pt modelId="{B71164EF-836C-449F-851B-0CA15165F412}" type="pres">
      <dgm:prSet presAssocID="{9DA2558F-44B0-41E9-86E9-8537B57D24EA}" presName="cycle_2" presStyleCnt="0"/>
      <dgm:spPr/>
    </dgm:pt>
    <dgm:pt modelId="{0F8F57AA-0BD1-457D-869A-977D8686395C}" type="pres">
      <dgm:prSet presAssocID="{3469E7C2-DAC4-4948-8BF3-0BF4A61EA2BE}" presName="childCenter2" presStyleLbl="node1" presStyleIdx="5" presStyleCnt="9" custScaleX="201680" custScaleY="85807" custLinFactNeighborX="11465" custLinFactNeighborY="-10239"/>
      <dgm:spPr/>
      <dgm:t>
        <a:bodyPr/>
        <a:lstStyle/>
        <a:p>
          <a:endParaRPr lang="ru-RU"/>
        </a:p>
      </dgm:t>
    </dgm:pt>
    <dgm:pt modelId="{AD3445BC-3952-4429-ABD1-84D60BD49AAB}" type="pres">
      <dgm:prSet presAssocID="{C34C5F9C-FC7B-4B8F-89DD-151D3BF91FE7}" presName="Name221" presStyleLbl="parChTrans1D2" presStyleIdx="1" presStyleCnt="5"/>
      <dgm:spPr/>
      <dgm:t>
        <a:bodyPr/>
        <a:lstStyle/>
        <a:p>
          <a:endParaRPr lang="ru-RU"/>
        </a:p>
      </dgm:t>
    </dgm:pt>
    <dgm:pt modelId="{AAC176EB-18B5-403B-828E-DFD08DDC8E94}" type="pres">
      <dgm:prSet presAssocID="{9DA2558F-44B0-41E9-86E9-8537B57D24EA}" presName="cycle_3" presStyleCnt="0"/>
      <dgm:spPr/>
    </dgm:pt>
    <dgm:pt modelId="{EB018802-8CAE-4BA7-92B5-240886011CB1}" type="pres">
      <dgm:prSet presAssocID="{B7A63330-1D0F-4796-9B92-E13CD4409477}" presName="childCenter3" presStyleLbl="node1" presStyleIdx="6" presStyleCnt="9" custScaleX="296947" custLinFactNeighborX="10607" custLinFactNeighborY="-11938"/>
      <dgm:spPr/>
      <dgm:t>
        <a:bodyPr/>
        <a:lstStyle/>
        <a:p>
          <a:endParaRPr lang="ru-RU"/>
        </a:p>
      </dgm:t>
    </dgm:pt>
    <dgm:pt modelId="{35150F8E-1FB1-4C5E-A11C-69BCED50182D}" type="pres">
      <dgm:prSet presAssocID="{B91E97D4-5BAF-484F-9EE1-84B58EAF9FFC}" presName="Name288" presStyleLbl="parChTrans1D2" presStyleIdx="2" presStyleCnt="5"/>
      <dgm:spPr/>
      <dgm:t>
        <a:bodyPr/>
        <a:lstStyle/>
        <a:p>
          <a:endParaRPr lang="ru-RU"/>
        </a:p>
      </dgm:t>
    </dgm:pt>
    <dgm:pt modelId="{3E1078CF-90E5-4D1F-8E93-2DF5A49BF1E5}" type="pres">
      <dgm:prSet presAssocID="{9DA2558F-44B0-41E9-86E9-8537B57D24EA}" presName="cycle_4" presStyleCnt="0"/>
      <dgm:spPr/>
    </dgm:pt>
    <dgm:pt modelId="{FEE5E216-44F3-4B27-85FB-B2F23F51BC32}" type="pres">
      <dgm:prSet presAssocID="{1AE7BB2B-DFBA-444A-82BB-C1447BD6B95E}" presName="childCenter4" presStyleLbl="node1" presStyleIdx="7" presStyleCnt="9" custScaleX="195272" custLinFactNeighborX="-583" custLinFactNeighborY="-21618"/>
      <dgm:spPr/>
      <dgm:t>
        <a:bodyPr/>
        <a:lstStyle/>
        <a:p>
          <a:endParaRPr lang="ru-RU"/>
        </a:p>
      </dgm:t>
    </dgm:pt>
    <dgm:pt modelId="{DFEE6A90-7A53-42D2-BF65-CF3234DF1CD6}" type="pres">
      <dgm:prSet presAssocID="{831FED04-962A-4836-A152-C4CCCB9F26A9}" presName="Name345" presStyleLbl="parChTrans1D2" presStyleIdx="3" presStyleCnt="5"/>
      <dgm:spPr/>
      <dgm:t>
        <a:bodyPr/>
        <a:lstStyle/>
        <a:p>
          <a:endParaRPr lang="ru-RU"/>
        </a:p>
      </dgm:t>
    </dgm:pt>
    <dgm:pt modelId="{B12A23E7-5BFB-4C49-A979-A77CAD395945}" type="pres">
      <dgm:prSet presAssocID="{9DA2558F-44B0-41E9-86E9-8537B57D24EA}" presName="cycle_5" presStyleCnt="0"/>
      <dgm:spPr/>
    </dgm:pt>
    <dgm:pt modelId="{55061AD3-D891-444F-9E92-78C3102CFB6E}" type="pres">
      <dgm:prSet presAssocID="{90F1F79C-A05E-403A-BCF9-8D387FA2584B}" presName="childCenter5" presStyleLbl="node1" presStyleIdx="8" presStyleCnt="9"/>
      <dgm:spPr/>
      <dgm:t>
        <a:bodyPr/>
        <a:lstStyle/>
        <a:p>
          <a:endParaRPr lang="ru-RU"/>
        </a:p>
      </dgm:t>
    </dgm:pt>
    <dgm:pt modelId="{38DB376D-60CC-4482-ACEA-F4FADC7F52BE}" type="pres">
      <dgm:prSet presAssocID="{90F92D05-9976-488E-A023-A6938510C064}" presName="Name392" presStyleLbl="parChTrans1D2" presStyleIdx="4" presStyleCnt="5"/>
      <dgm:spPr/>
      <dgm:t>
        <a:bodyPr/>
        <a:lstStyle/>
        <a:p>
          <a:endParaRPr lang="ru-RU"/>
        </a:p>
      </dgm:t>
    </dgm:pt>
  </dgm:ptLst>
  <dgm:cxnLst>
    <dgm:cxn modelId="{23C36165-7D4F-4BED-B405-2C77843235D5}" type="presOf" srcId="{1AE7BB2B-DFBA-444A-82BB-C1447BD6B95E}" destId="{FEE5E216-44F3-4B27-85FB-B2F23F51BC32}" srcOrd="0" destOrd="0" presId="urn:microsoft.com/office/officeart/2008/layout/RadialCluster"/>
    <dgm:cxn modelId="{F0645F10-FF49-4451-8F8E-15BA26F8664E}" srcId="{B17F1766-A230-485E-9335-6161E0B6516A}" destId="{D2459413-8461-4C46-9FC9-5C097AC3EECF}" srcOrd="2" destOrd="0" parTransId="{82DB4021-9680-4AA8-86F3-111793C5CD6D}" sibTransId="{88D952A8-05E1-43F8-B351-D8A118C4141C}"/>
    <dgm:cxn modelId="{D1B4E8E4-B2A2-4949-9F86-CED9FB727B9C}" type="presOf" srcId="{8682BE2A-2133-43BB-9C1E-2E61E8B0D41A}" destId="{63E27275-91F2-4A53-8F9E-6EF457B4CBB9}" srcOrd="0" destOrd="0" presId="urn:microsoft.com/office/officeart/2008/layout/RadialCluster"/>
    <dgm:cxn modelId="{0D3EDB0D-2435-4D9F-9B53-8500F721D494}" srcId="{9DA2558F-44B0-41E9-86E9-8537B57D24EA}" destId="{90F1F79C-A05E-403A-BCF9-8D387FA2584B}" srcOrd="4" destOrd="0" parTransId="{90F92D05-9976-488E-A023-A6938510C064}" sibTransId="{067B0288-B219-43AD-9AFA-5DC01AF7DE51}"/>
    <dgm:cxn modelId="{EA45FEE2-BE45-4305-BC86-37CEF8F0978F}" type="presOf" srcId="{CC1F9476-2BC1-44C3-9725-47780D34C61C}" destId="{8D7443B5-4867-4AC3-ABC6-3DC30A5644C9}" srcOrd="0" destOrd="0" presId="urn:microsoft.com/office/officeart/2008/layout/RadialCluster"/>
    <dgm:cxn modelId="{45CCFFBE-7B56-49C3-A244-D971C6CF07A6}" type="presOf" srcId="{82DB4021-9680-4AA8-86F3-111793C5CD6D}" destId="{DD101261-D994-4B98-B574-F1AE95F76DCE}" srcOrd="0" destOrd="0" presId="urn:microsoft.com/office/officeart/2008/layout/RadialCluster"/>
    <dgm:cxn modelId="{743BA9B4-62A5-47A6-AEC7-1EDEE8E74778}" srcId="{9D229E41-EABC-450D-B989-9C35C43A087E}" destId="{42EAC4B8-8177-43DA-8473-D3042BD0813C}" srcOrd="1" destOrd="0" parTransId="{4A6AB134-548A-4987-8A7F-EB3E322822EF}" sibTransId="{CA8F247A-2903-46C4-8992-9F0FA7790008}"/>
    <dgm:cxn modelId="{50CD4FEB-0D54-48CD-B8ED-338513CDE3AF}" type="presOf" srcId="{02B88B17-CEB4-4FFE-91F0-3323D6B72E06}" destId="{C5787153-6081-4BA7-8BA6-F27A63CDC1F7}" srcOrd="0" destOrd="0" presId="urn:microsoft.com/office/officeart/2008/layout/RadialCluster"/>
    <dgm:cxn modelId="{57FF838E-C237-4BAF-87C1-150EB3814B8F}" type="presOf" srcId="{9D229E41-EABC-450D-B989-9C35C43A087E}" destId="{5184F911-86E5-4AF2-94E9-A8C679BEDBA7}" srcOrd="0" destOrd="0" presId="urn:microsoft.com/office/officeart/2008/layout/RadialCluster"/>
    <dgm:cxn modelId="{8A6DDEF9-82AB-4499-8AB2-5834C5C3715C}" type="presOf" srcId="{B91E97D4-5BAF-484F-9EE1-84B58EAF9FFC}" destId="{35150F8E-1FB1-4C5E-A11C-69BCED50182D}" srcOrd="0" destOrd="0" presId="urn:microsoft.com/office/officeart/2008/layout/RadialCluster"/>
    <dgm:cxn modelId="{32DB3E2F-C03F-455F-B9DA-75081E97BF45}" type="presOf" srcId="{90F92D05-9976-488E-A023-A6938510C064}" destId="{38DB376D-60CC-4482-ACEA-F4FADC7F52BE}" srcOrd="0" destOrd="0" presId="urn:microsoft.com/office/officeart/2008/layout/RadialCluster"/>
    <dgm:cxn modelId="{1A5D5C65-0D2A-4615-9359-623753C13C2B}" type="presOf" srcId="{C7317237-7BF0-4C6E-8DEC-FFC68612B13E}" destId="{E6BAAF31-A8CC-4665-BE73-6CDFD94F79B2}" srcOrd="0" destOrd="0" presId="urn:microsoft.com/office/officeart/2008/layout/RadialCluster"/>
    <dgm:cxn modelId="{E65285F4-A157-4F68-A72C-7F3811243D06}" type="presOf" srcId="{90F1F79C-A05E-403A-BCF9-8D387FA2584B}" destId="{55061AD3-D891-444F-9E92-78C3102CFB6E}" srcOrd="0" destOrd="0" presId="urn:microsoft.com/office/officeart/2008/layout/RadialCluster"/>
    <dgm:cxn modelId="{1A15895D-C508-4841-B4B2-0A391859B830}" srcId="{B17F1766-A230-485E-9335-6161E0B6516A}" destId="{CC1F9476-2BC1-44C3-9725-47780D34C61C}" srcOrd="1" destOrd="0" parTransId="{02B88B17-CEB4-4FFE-91F0-3323D6B72E06}" sibTransId="{D62E8D9F-A3E2-4601-A299-325678878983}"/>
    <dgm:cxn modelId="{26D75658-BCD7-4C22-83EF-01DAAEB3F9C3}" srcId="{9DA2558F-44B0-41E9-86E9-8537B57D24EA}" destId="{B7A63330-1D0F-4796-9B92-E13CD4409477}" srcOrd="2" destOrd="0" parTransId="{B91E97D4-5BAF-484F-9EE1-84B58EAF9FFC}" sibTransId="{731ABC64-CD3E-41E4-9CF7-FDE483939263}"/>
    <dgm:cxn modelId="{65A60CC0-52FA-4E31-B42B-955486DC8FCA}" srcId="{9DA2558F-44B0-41E9-86E9-8537B57D24EA}" destId="{B17F1766-A230-485E-9335-6161E0B6516A}" srcOrd="0" destOrd="0" parTransId="{33560859-9867-4733-9861-08A53EA0F17D}" sibTransId="{3C8F062B-8DDE-4EA3-935B-15418472D3BC}"/>
    <dgm:cxn modelId="{EC1958A8-C220-491C-BF9E-BB8C7AC39C82}" srcId="{9D229E41-EABC-450D-B989-9C35C43A087E}" destId="{9DA2558F-44B0-41E9-86E9-8537B57D24EA}" srcOrd="0" destOrd="0" parTransId="{A53574E8-B978-4716-9F8C-BDAED30A7093}" sibTransId="{EE533D46-AF95-4D64-8545-7184E00981F2}"/>
    <dgm:cxn modelId="{72A95CB5-8588-4846-94F2-067605CFA04D}" type="presOf" srcId="{33560859-9867-4733-9861-08A53EA0F17D}" destId="{8E1E1DA9-F59E-4288-8E90-B6CAC35EE8FD}" srcOrd="0" destOrd="0" presId="urn:microsoft.com/office/officeart/2008/layout/RadialCluster"/>
    <dgm:cxn modelId="{555088F3-2BFF-48D4-802D-D7D17AE5C66D}" srcId="{9DA2558F-44B0-41E9-86E9-8537B57D24EA}" destId="{1AE7BB2B-DFBA-444A-82BB-C1447BD6B95E}" srcOrd="3" destOrd="0" parTransId="{831FED04-962A-4836-A152-C4CCCB9F26A9}" sibTransId="{F37044D6-F3C0-429E-9A25-87E9F2A7AEDA}"/>
    <dgm:cxn modelId="{A8537310-63CB-4AF2-A62C-9C19A68D594E}" type="presOf" srcId="{3469E7C2-DAC4-4948-8BF3-0BF4A61EA2BE}" destId="{0F8F57AA-0BD1-457D-869A-977D8686395C}" srcOrd="0" destOrd="0" presId="urn:microsoft.com/office/officeart/2008/layout/RadialCluster"/>
    <dgm:cxn modelId="{112AFB01-B884-4265-B9C1-FC5A191FDA9D}" type="presOf" srcId="{B7A63330-1D0F-4796-9B92-E13CD4409477}" destId="{EB018802-8CAE-4BA7-92B5-240886011CB1}" srcOrd="0" destOrd="0" presId="urn:microsoft.com/office/officeart/2008/layout/RadialCluster"/>
    <dgm:cxn modelId="{159FDA84-7BCB-4160-9245-8A1455D98547}" type="presOf" srcId="{D2459413-8461-4C46-9FC9-5C097AC3EECF}" destId="{A7391B62-E2A3-4DDC-B659-6685E5320D49}" srcOrd="0" destOrd="0" presId="urn:microsoft.com/office/officeart/2008/layout/RadialCluster"/>
    <dgm:cxn modelId="{2923EF92-F6FB-46FE-989D-5EC5FA626B2B}" srcId="{9DA2558F-44B0-41E9-86E9-8537B57D24EA}" destId="{3469E7C2-DAC4-4948-8BF3-0BF4A61EA2BE}" srcOrd="1" destOrd="0" parTransId="{C34C5F9C-FC7B-4B8F-89DD-151D3BF91FE7}" sibTransId="{021CAED8-F34F-4B25-8FA3-6493ED3A7792}"/>
    <dgm:cxn modelId="{992F8AEA-9F9A-4A9E-8334-919D38265D35}" type="presOf" srcId="{C34C5F9C-FC7B-4B8F-89DD-151D3BF91FE7}" destId="{AD3445BC-3952-4429-ABD1-84D60BD49AAB}" srcOrd="0" destOrd="0" presId="urn:microsoft.com/office/officeart/2008/layout/RadialCluster"/>
    <dgm:cxn modelId="{12ACCB8B-14AF-48FB-A7B4-45FC1F09449F}" type="presOf" srcId="{B17F1766-A230-485E-9335-6161E0B6516A}" destId="{434A28F6-D035-42E2-9985-FDE2417DB5FA}" srcOrd="0" destOrd="0" presId="urn:microsoft.com/office/officeart/2008/layout/RadialCluster"/>
    <dgm:cxn modelId="{2C70B3CB-8EBF-4487-8038-31F6A1BD2533}" type="presOf" srcId="{9DA2558F-44B0-41E9-86E9-8537B57D24EA}" destId="{9CFFF0AD-C89A-4E46-B2EE-DCF26EC23F40}" srcOrd="0" destOrd="0" presId="urn:microsoft.com/office/officeart/2008/layout/RadialCluster"/>
    <dgm:cxn modelId="{54620DEC-F03F-4670-982B-58B535897BBF}" type="presOf" srcId="{831FED04-962A-4836-A152-C4CCCB9F26A9}" destId="{DFEE6A90-7A53-42D2-BF65-CF3234DF1CD6}" srcOrd="0" destOrd="0" presId="urn:microsoft.com/office/officeart/2008/layout/RadialCluster"/>
    <dgm:cxn modelId="{460911DE-42DF-44B4-9D6A-023E52267256}" srcId="{B17F1766-A230-485E-9335-6161E0B6516A}" destId="{8682BE2A-2133-43BB-9C1E-2E61E8B0D41A}" srcOrd="0" destOrd="0" parTransId="{C7317237-7BF0-4C6E-8DEC-FFC68612B13E}" sibTransId="{2D0BD507-CC52-41E7-8702-1FD71199BD89}"/>
    <dgm:cxn modelId="{84C2A6A2-B02B-4EB2-AE6C-7E03241CC6BC}" type="presParOf" srcId="{5184F911-86E5-4AF2-94E9-A8C679BEDBA7}" destId="{9CFFF0AD-C89A-4E46-B2EE-DCF26EC23F40}" srcOrd="0" destOrd="0" presId="urn:microsoft.com/office/officeart/2008/layout/RadialCluster"/>
    <dgm:cxn modelId="{3CD6F4C3-60D9-4468-8E1B-ACF9440D6D75}" type="presParOf" srcId="{5184F911-86E5-4AF2-94E9-A8C679BEDBA7}" destId="{7A5EF23D-2BD7-460F-9E01-490C3428B4AE}" srcOrd="1" destOrd="0" presId="urn:microsoft.com/office/officeart/2008/layout/RadialCluster"/>
    <dgm:cxn modelId="{CD1B0AAB-B268-4604-95DF-A5169B53C0EF}" type="presParOf" srcId="{7A5EF23D-2BD7-460F-9E01-490C3428B4AE}" destId="{434A28F6-D035-42E2-9985-FDE2417DB5FA}" srcOrd="0" destOrd="0" presId="urn:microsoft.com/office/officeart/2008/layout/RadialCluster"/>
    <dgm:cxn modelId="{0037AB4C-30F8-4525-BBE3-FAEFF7A7007A}" type="presParOf" srcId="{7A5EF23D-2BD7-460F-9E01-490C3428B4AE}" destId="{E6BAAF31-A8CC-4665-BE73-6CDFD94F79B2}" srcOrd="1" destOrd="0" presId="urn:microsoft.com/office/officeart/2008/layout/RadialCluster"/>
    <dgm:cxn modelId="{FE45A173-5AB3-43F3-9DE3-19AD97FB5E21}" type="presParOf" srcId="{7A5EF23D-2BD7-460F-9E01-490C3428B4AE}" destId="{63E27275-91F2-4A53-8F9E-6EF457B4CBB9}" srcOrd="2" destOrd="0" presId="urn:microsoft.com/office/officeart/2008/layout/RadialCluster"/>
    <dgm:cxn modelId="{CDBCC778-3EC6-4B0C-968A-D3E6AEADAA0C}" type="presParOf" srcId="{7A5EF23D-2BD7-460F-9E01-490C3428B4AE}" destId="{C5787153-6081-4BA7-8BA6-F27A63CDC1F7}" srcOrd="3" destOrd="0" presId="urn:microsoft.com/office/officeart/2008/layout/RadialCluster"/>
    <dgm:cxn modelId="{F4D372C5-5909-4862-9EBE-F9F39522D957}" type="presParOf" srcId="{7A5EF23D-2BD7-460F-9E01-490C3428B4AE}" destId="{8D7443B5-4867-4AC3-ABC6-3DC30A5644C9}" srcOrd="4" destOrd="0" presId="urn:microsoft.com/office/officeart/2008/layout/RadialCluster"/>
    <dgm:cxn modelId="{4FFF9693-53C3-41F0-9E69-99911A1CF67D}" type="presParOf" srcId="{7A5EF23D-2BD7-460F-9E01-490C3428B4AE}" destId="{DD101261-D994-4B98-B574-F1AE95F76DCE}" srcOrd="5" destOrd="0" presId="urn:microsoft.com/office/officeart/2008/layout/RadialCluster"/>
    <dgm:cxn modelId="{9BE54556-EA7A-4433-8F83-C3165A4FF9C0}" type="presParOf" srcId="{7A5EF23D-2BD7-460F-9E01-490C3428B4AE}" destId="{A7391B62-E2A3-4DDC-B659-6685E5320D49}" srcOrd="6" destOrd="0" presId="urn:microsoft.com/office/officeart/2008/layout/RadialCluster"/>
    <dgm:cxn modelId="{A7FE5CB3-3501-4C79-88E7-10FF573579E7}" type="presParOf" srcId="{5184F911-86E5-4AF2-94E9-A8C679BEDBA7}" destId="{8E1E1DA9-F59E-4288-8E90-B6CAC35EE8FD}" srcOrd="2" destOrd="0" presId="urn:microsoft.com/office/officeart/2008/layout/RadialCluster"/>
    <dgm:cxn modelId="{8E9B27F6-1188-4BC2-A21F-485984753679}" type="presParOf" srcId="{5184F911-86E5-4AF2-94E9-A8C679BEDBA7}" destId="{B71164EF-836C-449F-851B-0CA15165F412}" srcOrd="3" destOrd="0" presId="urn:microsoft.com/office/officeart/2008/layout/RadialCluster"/>
    <dgm:cxn modelId="{219CDD5A-241C-4858-A7EB-34781F61996A}" type="presParOf" srcId="{B71164EF-836C-449F-851B-0CA15165F412}" destId="{0F8F57AA-0BD1-457D-869A-977D8686395C}" srcOrd="0" destOrd="0" presId="urn:microsoft.com/office/officeart/2008/layout/RadialCluster"/>
    <dgm:cxn modelId="{3A836AF4-E51C-4B54-AE13-107FB6A611D6}" type="presParOf" srcId="{5184F911-86E5-4AF2-94E9-A8C679BEDBA7}" destId="{AD3445BC-3952-4429-ABD1-84D60BD49AAB}" srcOrd="4" destOrd="0" presId="urn:microsoft.com/office/officeart/2008/layout/RadialCluster"/>
    <dgm:cxn modelId="{BCE24B22-380A-44DE-83B9-FDDA6DAEA5F0}" type="presParOf" srcId="{5184F911-86E5-4AF2-94E9-A8C679BEDBA7}" destId="{AAC176EB-18B5-403B-828E-DFD08DDC8E94}" srcOrd="5" destOrd="0" presId="urn:microsoft.com/office/officeart/2008/layout/RadialCluster"/>
    <dgm:cxn modelId="{FD64AFC6-D3A0-4665-82BB-3FE8AAC57BD3}" type="presParOf" srcId="{AAC176EB-18B5-403B-828E-DFD08DDC8E94}" destId="{EB018802-8CAE-4BA7-92B5-240886011CB1}" srcOrd="0" destOrd="0" presId="urn:microsoft.com/office/officeart/2008/layout/RadialCluster"/>
    <dgm:cxn modelId="{E82F5AC0-4E01-4C90-97B2-AE0D52505FE5}" type="presParOf" srcId="{5184F911-86E5-4AF2-94E9-A8C679BEDBA7}" destId="{35150F8E-1FB1-4C5E-A11C-69BCED50182D}" srcOrd="6" destOrd="0" presId="urn:microsoft.com/office/officeart/2008/layout/RadialCluster"/>
    <dgm:cxn modelId="{AAAB84D9-2F43-4E1D-816C-0396DD959837}" type="presParOf" srcId="{5184F911-86E5-4AF2-94E9-A8C679BEDBA7}" destId="{3E1078CF-90E5-4D1F-8E93-2DF5A49BF1E5}" srcOrd="7" destOrd="0" presId="urn:microsoft.com/office/officeart/2008/layout/RadialCluster"/>
    <dgm:cxn modelId="{414D067C-92C3-4162-B867-AA2C8479F38F}" type="presParOf" srcId="{3E1078CF-90E5-4D1F-8E93-2DF5A49BF1E5}" destId="{FEE5E216-44F3-4B27-85FB-B2F23F51BC32}" srcOrd="0" destOrd="0" presId="urn:microsoft.com/office/officeart/2008/layout/RadialCluster"/>
    <dgm:cxn modelId="{1D24AB5E-8B62-4A9C-9787-B3B7EE76554C}" type="presParOf" srcId="{5184F911-86E5-4AF2-94E9-A8C679BEDBA7}" destId="{DFEE6A90-7A53-42D2-BF65-CF3234DF1CD6}" srcOrd="8" destOrd="0" presId="urn:microsoft.com/office/officeart/2008/layout/RadialCluster"/>
    <dgm:cxn modelId="{0037D9FE-571F-45A2-B9F9-34AA80FE492E}" type="presParOf" srcId="{5184F911-86E5-4AF2-94E9-A8C679BEDBA7}" destId="{B12A23E7-5BFB-4C49-A979-A77CAD395945}" srcOrd="9" destOrd="0" presId="urn:microsoft.com/office/officeart/2008/layout/RadialCluster"/>
    <dgm:cxn modelId="{37BB392F-F28F-4C53-B3A9-338E9F43DC21}" type="presParOf" srcId="{B12A23E7-5BFB-4C49-A979-A77CAD395945}" destId="{55061AD3-D891-444F-9E92-78C3102CFB6E}" srcOrd="0" destOrd="0" presId="urn:microsoft.com/office/officeart/2008/layout/RadialCluster"/>
    <dgm:cxn modelId="{8527C1A7-E732-4E67-BBED-46CB5C553D88}" type="presParOf" srcId="{5184F911-86E5-4AF2-94E9-A8C679BEDBA7}" destId="{38DB376D-60CC-4482-ACEA-F4FADC7F52B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B376D-60CC-4482-ACEA-F4FADC7F52BE}">
      <dsp:nvSpPr>
        <dsp:cNvPr id="0" name=""/>
        <dsp:cNvSpPr/>
      </dsp:nvSpPr>
      <dsp:spPr>
        <a:xfrm rot="10823924">
          <a:off x="4234627" y="3081479"/>
          <a:ext cx="1526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603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E6A90-7A53-42D2-BF65-CF3234DF1CD6}">
      <dsp:nvSpPr>
        <dsp:cNvPr id="0" name=""/>
        <dsp:cNvSpPr/>
      </dsp:nvSpPr>
      <dsp:spPr>
        <a:xfrm rot="9466984">
          <a:off x="5343139" y="3610273"/>
          <a:ext cx="433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59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50F8E-1FB1-4C5E-A11C-69BCED50182D}">
      <dsp:nvSpPr>
        <dsp:cNvPr id="0" name=""/>
        <dsp:cNvSpPr/>
      </dsp:nvSpPr>
      <dsp:spPr>
        <a:xfrm rot="2825859">
          <a:off x="7431140" y="4174297"/>
          <a:ext cx="792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29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445BC-3952-4429-ABD1-84D60BD49AAB}">
      <dsp:nvSpPr>
        <dsp:cNvPr id="0" name=""/>
        <dsp:cNvSpPr/>
      </dsp:nvSpPr>
      <dsp:spPr>
        <a:xfrm rot="20376731">
          <a:off x="7868371" y="2599086"/>
          <a:ext cx="574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E1DA9-F59E-4288-8E90-B6CAC35EE8FD}">
      <dsp:nvSpPr>
        <dsp:cNvPr id="0" name=""/>
        <dsp:cNvSpPr/>
      </dsp:nvSpPr>
      <dsp:spPr>
        <a:xfrm rot="14359324">
          <a:off x="6114793" y="2167525"/>
          <a:ext cx="317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9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F0AD-C89A-4E46-B2EE-DCF26EC23F40}">
      <dsp:nvSpPr>
        <dsp:cNvPr id="0" name=""/>
        <dsp:cNvSpPr/>
      </dsp:nvSpPr>
      <dsp:spPr>
        <a:xfrm>
          <a:off x="5760641" y="2304259"/>
          <a:ext cx="2125726" cy="1579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5837763" y="2381381"/>
        <a:ext cx="1971482" cy="1425609"/>
      </dsp:txXfrm>
    </dsp:sp>
    <dsp:sp modelId="{434A28F6-D035-42E2-9985-FDE2417DB5FA}">
      <dsp:nvSpPr>
        <dsp:cNvPr id="0" name=""/>
        <dsp:cNvSpPr/>
      </dsp:nvSpPr>
      <dsp:spPr>
        <a:xfrm>
          <a:off x="5138083" y="1322765"/>
          <a:ext cx="1689129" cy="708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Объекты природы</a:t>
          </a:r>
          <a:endParaRPr lang="ru-RU" sz="1600" b="1" kern="1200" dirty="0"/>
        </a:p>
      </dsp:txBody>
      <dsp:txXfrm>
        <a:off x="5172646" y="1357328"/>
        <a:ext cx="1620003" cy="638901"/>
      </dsp:txXfrm>
    </dsp:sp>
    <dsp:sp modelId="{E6BAAF31-A8CC-4665-BE73-6CDFD94F79B2}">
      <dsp:nvSpPr>
        <dsp:cNvPr id="0" name=""/>
        <dsp:cNvSpPr/>
      </dsp:nvSpPr>
      <dsp:spPr>
        <a:xfrm rot="16099884">
          <a:off x="5851014" y="1204927"/>
          <a:ext cx="235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776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27275-91F2-4A53-8F9E-6EF457B4CBB9}">
      <dsp:nvSpPr>
        <dsp:cNvPr id="0" name=""/>
        <dsp:cNvSpPr/>
      </dsp:nvSpPr>
      <dsp:spPr>
        <a:xfrm>
          <a:off x="5137812" y="436059"/>
          <a:ext cx="1636350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«Белые горы»</a:t>
          </a:r>
          <a:endParaRPr lang="ru-RU" sz="1700" kern="1200" dirty="0"/>
        </a:p>
      </dsp:txBody>
      <dsp:txXfrm>
        <a:off x="5169593" y="467840"/>
        <a:ext cx="1572788" cy="587467"/>
      </dsp:txXfrm>
    </dsp:sp>
    <dsp:sp modelId="{C5787153-6081-4BA7-8BA6-F27A63CDC1F7}">
      <dsp:nvSpPr>
        <dsp:cNvPr id="0" name=""/>
        <dsp:cNvSpPr/>
      </dsp:nvSpPr>
      <dsp:spPr>
        <a:xfrm rot="12010824">
          <a:off x="4746774" y="1296733"/>
          <a:ext cx="403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700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443B5-4867-4AC3-ABC6-3DC30A5644C9}">
      <dsp:nvSpPr>
        <dsp:cNvPr id="0" name=""/>
        <dsp:cNvSpPr/>
      </dsp:nvSpPr>
      <dsp:spPr>
        <a:xfrm>
          <a:off x="2914843" y="576070"/>
          <a:ext cx="1917327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Святой источник</a:t>
          </a:r>
          <a:endParaRPr lang="ru-RU" sz="1700" kern="1200" dirty="0"/>
        </a:p>
      </dsp:txBody>
      <dsp:txXfrm>
        <a:off x="2946624" y="607851"/>
        <a:ext cx="1853765" cy="587467"/>
      </dsp:txXfrm>
    </dsp:sp>
    <dsp:sp modelId="{DD101261-D994-4B98-B574-F1AE95F76DCE}">
      <dsp:nvSpPr>
        <dsp:cNvPr id="0" name=""/>
        <dsp:cNvSpPr/>
      </dsp:nvSpPr>
      <dsp:spPr>
        <a:xfrm rot="20309616">
          <a:off x="6802437" y="1213532"/>
          <a:ext cx="711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690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91B62-E2A3-4DDC-B659-6685E5320D49}">
      <dsp:nvSpPr>
        <dsp:cNvPr id="0" name=""/>
        <dsp:cNvSpPr/>
      </dsp:nvSpPr>
      <dsp:spPr>
        <a:xfrm>
          <a:off x="7488833" y="432048"/>
          <a:ext cx="1653231" cy="651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Заповедная роща</a:t>
          </a:r>
          <a:endParaRPr lang="ru-RU" sz="1700" kern="1200" dirty="0"/>
        </a:p>
      </dsp:txBody>
      <dsp:txXfrm>
        <a:off x="7520614" y="463829"/>
        <a:ext cx="1589669" cy="587467"/>
      </dsp:txXfrm>
    </dsp:sp>
    <dsp:sp modelId="{0F8F57AA-0BD1-457D-869A-977D8686395C}">
      <dsp:nvSpPr>
        <dsp:cNvPr id="0" name=""/>
        <dsp:cNvSpPr/>
      </dsp:nvSpPr>
      <dsp:spPr>
        <a:xfrm>
          <a:off x="8424941" y="1769937"/>
          <a:ext cx="1829263" cy="77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Барскую усадьбу</a:t>
          </a:r>
          <a:endParaRPr lang="ru-RU" sz="1600" b="1" kern="1200" dirty="0"/>
        </a:p>
      </dsp:txBody>
      <dsp:txXfrm>
        <a:off x="8462933" y="1807929"/>
        <a:ext cx="1753279" cy="702296"/>
      </dsp:txXfrm>
    </dsp:sp>
    <dsp:sp modelId="{EB018802-8CAE-4BA7-92B5-240886011CB1}">
      <dsp:nvSpPr>
        <dsp:cNvPr id="0" name=""/>
        <dsp:cNvSpPr/>
      </dsp:nvSpPr>
      <dsp:spPr>
        <a:xfrm>
          <a:off x="7171751" y="4464481"/>
          <a:ext cx="2693347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Храм </a:t>
          </a:r>
          <a:r>
            <a:rPr lang="ru-RU" sz="1600" b="1" kern="1200" dirty="0" smtClean="0"/>
            <a:t>Воскресения Господня</a:t>
          </a:r>
          <a:endParaRPr lang="ru-RU" sz="1600" b="1" kern="1200" dirty="0"/>
        </a:p>
      </dsp:txBody>
      <dsp:txXfrm>
        <a:off x="7216028" y="4508758"/>
        <a:ext cx="2604793" cy="818458"/>
      </dsp:txXfrm>
    </dsp:sp>
    <dsp:sp modelId="{FEE5E216-44F3-4B27-85FB-B2F23F51BC32}">
      <dsp:nvSpPr>
        <dsp:cNvPr id="0" name=""/>
        <dsp:cNvSpPr/>
      </dsp:nvSpPr>
      <dsp:spPr>
        <a:xfrm>
          <a:off x="3588093" y="3600441"/>
          <a:ext cx="1771141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Интересные люди</a:t>
          </a:r>
          <a:endParaRPr lang="ru-RU" sz="1800" kern="1200" dirty="0"/>
        </a:p>
      </dsp:txBody>
      <dsp:txXfrm>
        <a:off x="3632370" y="3644718"/>
        <a:ext cx="1682587" cy="818458"/>
      </dsp:txXfrm>
    </dsp:sp>
    <dsp:sp modelId="{55061AD3-D891-444F-9E92-78C3102CFB6E}">
      <dsp:nvSpPr>
        <dsp:cNvPr id="0" name=""/>
        <dsp:cNvSpPr/>
      </dsp:nvSpPr>
      <dsp:spPr>
        <a:xfrm>
          <a:off x="3327633" y="2619507"/>
          <a:ext cx="907012" cy="9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Часовня</a:t>
          </a:r>
          <a:endParaRPr lang="ru-RU" kern="1200" dirty="0"/>
        </a:p>
      </dsp:txBody>
      <dsp:txXfrm>
        <a:off x="3371910" y="2663784"/>
        <a:ext cx="818458" cy="8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3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9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37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3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98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3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2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9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3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45DE-6D0A-47AE-A45D-0D6A145D9F6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e/1FAIpQLSe6cTsxZyQddv4EsgDSng4uC9oZWPlO5sk3GkSIaFeRzy8QNw/viewform?hl=ru&amp;formkey=dERxd2VneFQwaVFsNmVKZVI4M3ltZUE6MQ#gi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iro.yar.ru/index.php/%D0%9F%D1%80%D0%BE%D0%B5%D0%BA%D1%82_%D0%9E%D0%A3_%D0%9B%D1%8E%D0%B1%D0%B8%D0%BC%D1%81%D0%BA%D0%BE%D0%B3%D0%BE_%D0%9C%D0%A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Вводная презентация в сетевой межшкольный Интернет-проект «Приезжайте к нам в гости!»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(9 марта – 9 июня 2017 года)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Давайте познакомимся! </a:t>
            </a:r>
            <a:r>
              <a:rPr lang="ru-RU" b="1" baseline="30000" dirty="0" smtClean="0">
                <a:solidFill>
                  <a:srgbClr val="FF0000"/>
                </a:solidFill>
              </a:rPr>
              <a:t>9 </a:t>
            </a:r>
            <a:r>
              <a:rPr lang="ru-RU" b="1" baseline="30000" dirty="0">
                <a:solidFill>
                  <a:srgbClr val="FF0000"/>
                </a:solidFill>
              </a:rPr>
              <a:t>- 21 марта 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Заявка</a:t>
            </a:r>
          </a:p>
          <a:p>
            <a:pPr lvl="1"/>
            <a:r>
              <a:rPr lang="ru-RU" dirty="0" smtClean="0"/>
              <a:t>Оформление страницы команды на сайте</a:t>
            </a:r>
          </a:p>
          <a:p>
            <a:pPr lvl="1"/>
            <a:r>
              <a:rPr lang="ru-RU" dirty="0" smtClean="0"/>
              <a:t>Ответы на </a:t>
            </a:r>
            <a:r>
              <a:rPr lang="ru-RU" dirty="0" smtClean="0">
                <a:hlinkClick r:id="rId2"/>
              </a:rPr>
              <a:t>входной опрос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9533" r="24845"/>
          <a:stretch/>
        </p:blipFill>
        <p:spPr bwMode="auto">
          <a:xfrm>
            <a:off x="2483768" y="2636912"/>
            <a:ext cx="41518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24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4300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Наши предложения! </a:t>
            </a:r>
            <a:r>
              <a:rPr lang="ru-RU" b="1" baseline="30000" dirty="0" smtClean="0">
                <a:solidFill>
                  <a:srgbClr val="FF0000"/>
                </a:solidFill>
              </a:rPr>
              <a:t>22 марта - 6 апреля </a:t>
            </a:r>
            <a:r>
              <a:rPr lang="ru-RU" b="1" baseline="30000" dirty="0">
                <a:solidFill>
                  <a:srgbClr val="FF0000"/>
                </a:solidFill>
              </a:rPr>
              <a:t>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Создаем список будущих туристических объектов;</a:t>
            </a:r>
          </a:p>
          <a:p>
            <a:pPr lvl="1"/>
            <a:r>
              <a:rPr lang="ru-RU" dirty="0" smtClean="0"/>
              <a:t>Размещаем фотографии и описание объектов на странице команды. 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7 - 17 апреля 2017 </a:t>
            </a:r>
          </a:p>
          <a:p>
            <a:pPr marL="457200" lvl="1" indent="0">
              <a:buNone/>
            </a:pPr>
            <a:r>
              <a:rPr lang="ru-RU" b="1" dirty="0" smtClean="0"/>
              <a:t>Открытое голосование и определение 5 самых рейтинговых объектов!!!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(голосовать могут все: ребята, учителя, родные и близкие, жители Любима. Ссылка на голосование со всех сайтов школ!)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Картинки по запросу голо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52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6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944" y="1340768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Работаем, засучив рукава! </a:t>
            </a:r>
            <a:r>
              <a:rPr lang="ru-RU" b="1" baseline="30000" dirty="0" smtClean="0">
                <a:solidFill>
                  <a:srgbClr val="FF0000"/>
                </a:solidFill>
              </a:rPr>
              <a:t>18 апреля – 12 мая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Распределяем объекты для экскурсий;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Ищем и оформляем материал о туристическом объекте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(используем текст, изображения, звук, видео, ставим метку на карте)</a:t>
            </a:r>
            <a:r>
              <a:rPr lang="ru-RU" dirty="0" smtClean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Получаем коллективный </a:t>
            </a:r>
            <a:r>
              <a:rPr lang="ru-RU" dirty="0" err="1" smtClean="0"/>
              <a:t>wiki</a:t>
            </a:r>
            <a:r>
              <a:rPr lang="ru-RU" dirty="0" smtClean="0"/>
              <a:t>-путеводитель для туристов «Приезжайте к нам в гости»;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Создаем туристический  буклет (на рус и </a:t>
            </a:r>
            <a:r>
              <a:rPr lang="ru-RU" dirty="0" err="1" smtClean="0"/>
              <a:t>англ</a:t>
            </a:r>
            <a:r>
              <a:rPr lang="ru-RU" dirty="0" smtClean="0"/>
              <a:t>);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Разрабатываем туристический маршрут по своему краю для свои сверстников.</a:t>
            </a:r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4 и 5 ШАГ работаем совместно с другими командами!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2880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Подводим итоги! </a:t>
            </a:r>
            <a:r>
              <a:rPr lang="ru-RU" b="1" baseline="30000" dirty="0" smtClean="0">
                <a:solidFill>
                  <a:srgbClr val="FF0000"/>
                </a:solidFill>
              </a:rPr>
              <a:t>июнь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Презентуем результаты работы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Путешествуем по своему туристическому маршруту!</a:t>
            </a:r>
          </a:p>
        </p:txBody>
      </p:sp>
    </p:spTree>
    <p:extLst>
      <p:ext uri="{BB962C8B-B14F-4D97-AF65-F5344CB8AC3E}">
        <p14:creationId xmlns:p14="http://schemas.microsoft.com/office/powerpoint/2010/main" val="262365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Контролируй, оценивай, предлагай! </a:t>
            </a:r>
          </a:p>
          <a:p>
            <a:pPr marL="0" indent="0">
              <a:buNone/>
            </a:pPr>
            <a:r>
              <a:rPr lang="ru-RU" b="1" baseline="30000" dirty="0" smtClean="0">
                <a:solidFill>
                  <a:srgbClr val="FF0000"/>
                </a:solidFill>
              </a:rPr>
              <a:t>Во время проекта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Сверяй свою работу с Дневником проекта;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Пользуйся шаблонами для описания;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Оценивай и совершенствуй свою работу и работу других;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Задавай вопросы руководителям, координаторам,</a:t>
            </a:r>
            <a:r>
              <a:rPr lang="en-US" dirty="0"/>
              <a:t> </a:t>
            </a:r>
            <a:r>
              <a:rPr lang="ru-RU" dirty="0" smtClean="0"/>
              <a:t>экспертам проекта.</a:t>
            </a:r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706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563888" y="4726612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правила будем выполнять, чтобы добиться успеха?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Каждый может высказать своё мнение.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Один говорит, а остальные слушают.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Каждое предложение обсуждается в команде.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Общее решение принимается всей командой.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правила!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7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Добро пожаловать в проект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5" y="3973432"/>
            <a:ext cx="3490000" cy="22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7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188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Когда и кому мы говорим: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Можно ли туристов назвать гостями?</a:t>
            </a:r>
            <a:br>
              <a:rPr lang="ru-RU" sz="3600" dirty="0" smtClean="0"/>
            </a:br>
            <a:r>
              <a:rPr lang="ru-RU" sz="3600" dirty="0" smtClean="0"/>
              <a:t>Где путешествуют туристы?</a:t>
            </a:r>
            <a:endParaRPr lang="ru-RU" sz="3600" dirty="0"/>
          </a:p>
        </p:txBody>
      </p:sp>
      <p:pic>
        <p:nvPicPr>
          <p:cNvPr id="1026" name="Picture 2" descr="Картинки по запросу путешест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0259"/>
            <a:ext cx="5688632" cy="37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88641"/>
            <a:ext cx="7630616" cy="792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 чем хороша наша сторона?</a:t>
            </a:r>
            <a:endParaRPr lang="ru-RU" sz="3600" dirty="0"/>
          </a:p>
        </p:txBody>
      </p:sp>
      <p:pic>
        <p:nvPicPr>
          <p:cNvPr id="2052" name="Picture 4" descr="Картинки по запросу карта люб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0788"/>
            <a:ext cx="49625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12738"/>
            <a:ext cx="5040560" cy="2295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Бывало ли Вам скучно в путешествии, на экскурсии? Почему?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90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Картинки по запросу экскурсовод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4359480" cy="29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0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88640"/>
            <a:ext cx="4128393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нам приезжают в гости наши сверстники. Сделаем их пребывание на </a:t>
            </a:r>
            <a:r>
              <a:rPr lang="ru-RU" dirty="0" err="1" smtClean="0"/>
              <a:t>Любимской</a:t>
            </a:r>
            <a:r>
              <a:rPr lang="ru-RU" dirty="0" smtClean="0"/>
              <a:t> земле нескучным!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772100" y="2737683"/>
            <a:ext cx="28803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1" y="43654"/>
            <a:ext cx="4329974" cy="27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89726" y="2879097"/>
            <a:ext cx="4482374" cy="2594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Включаемся </a:t>
            </a:r>
            <a:r>
              <a:rPr lang="ru-RU" b="1" dirty="0" smtClean="0">
                <a:solidFill>
                  <a:srgbClr val="FF0000"/>
                </a:solidFill>
              </a:rPr>
              <a:t>в сетевой проект</a:t>
            </a:r>
            <a:r>
              <a:rPr lang="ru-RU" dirty="0" smtClean="0"/>
              <a:t>, который объединит работу команд из разных школ </a:t>
            </a:r>
            <a:r>
              <a:rPr lang="ru-RU" dirty="0" err="1" smtClean="0"/>
              <a:t>Любимского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2745" y="5508259"/>
            <a:ext cx="6480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 Работаем в Интернет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В чем уникальность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создать неповторимый образ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бы я представил свой край другу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004048" y="3933055"/>
            <a:ext cx="2907217" cy="27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3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59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/>
              <a:t>Разработать и представить туристический </a:t>
            </a:r>
            <a:r>
              <a:rPr lang="ru-RU" dirty="0"/>
              <a:t>маршрут по своему родному </a:t>
            </a:r>
            <a:r>
              <a:rPr lang="ru-RU" dirty="0" err="1"/>
              <a:t>Любимскому</a:t>
            </a:r>
            <a:r>
              <a:rPr lang="ru-RU" dirty="0"/>
              <a:t> краю, который будет интересен </a:t>
            </a:r>
            <a:r>
              <a:rPr lang="ru-RU" dirty="0" smtClean="0"/>
              <a:t>вашим сверстникам (от 9 до 15 лет).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Сроки: март – июнь 2017 года</a:t>
            </a:r>
          </a:p>
          <a:p>
            <a:r>
              <a:rPr lang="ru-RU" dirty="0" smtClean="0"/>
              <a:t>Место работы: </a:t>
            </a:r>
            <a:r>
              <a:rPr lang="ru-RU" dirty="0" smtClean="0">
                <a:hlinkClick r:id="rId2"/>
              </a:rPr>
              <a:t>сайт проекта</a:t>
            </a:r>
            <a:endParaRPr lang="ru-RU" dirty="0"/>
          </a:p>
        </p:txBody>
      </p:sp>
      <p:pic>
        <p:nvPicPr>
          <p:cNvPr id="8194" name="Picture 2" descr="799px-Yar76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58" y="4365104"/>
            <a:ext cx="666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371" y="10886"/>
            <a:ext cx="6859117" cy="1329882"/>
          </a:xfrm>
        </p:spPr>
        <p:txBody>
          <a:bodyPr>
            <a:normAutofit/>
          </a:bodyPr>
          <a:lstStyle/>
          <a:p>
            <a:r>
              <a:rPr lang="ru-RU" dirty="0" smtClean="0"/>
              <a:t>«Мозговой штурм» </a:t>
            </a:r>
            <a:br>
              <a:rPr lang="ru-RU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52013"/>
              </p:ext>
            </p:extLst>
          </p:nvPr>
        </p:nvGraphicFramePr>
        <p:xfrm>
          <a:off x="-1692696" y="1124744"/>
          <a:ext cx="120973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1547664" y="5661248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69131" y="5956862"/>
            <a:ext cx="127248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3127" y="5908037"/>
            <a:ext cx="13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Фокина Тамара Васильевна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71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413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Вводная презентация в сетевой межшкольный Интернет-проект «Приезжайте к нам в гости!» (9 марта – 9 июня 2017 года)</vt:lpstr>
      <vt:lpstr>Когда и кому мы говорим:</vt:lpstr>
      <vt:lpstr>Можно ли туристов назвать гостями? Где путешествуют туристы?</vt:lpstr>
      <vt:lpstr>А чем хороша наша сторона?</vt:lpstr>
      <vt:lpstr>Бывало ли Вам скучно в путешествии, на экскурсии? Почему?</vt:lpstr>
      <vt:lpstr>Презентация PowerPoint</vt:lpstr>
      <vt:lpstr>Вопросы проекта</vt:lpstr>
      <vt:lpstr>Цель проекта</vt:lpstr>
      <vt:lpstr>«Мозговой штурм»  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Какие правила будем выполнять, чтобы добиться успеха?</vt:lpstr>
      <vt:lpstr>Добро пожаловать в проект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вводной презентации в сетевой межшкольный Интернет-проект «Приезжайте к нам в гости!»</dc:title>
  <dc:creator>Elena</dc:creator>
  <cp:lastModifiedBy>Мама</cp:lastModifiedBy>
  <cp:revision>19</cp:revision>
  <dcterms:created xsi:type="dcterms:W3CDTF">2017-03-09T17:12:00Z</dcterms:created>
  <dcterms:modified xsi:type="dcterms:W3CDTF">2017-03-26T15:34:32Z</dcterms:modified>
</cp:coreProperties>
</file>