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 на учусь на курсах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57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85950" indent="0">
              <a:buNone/>
            </a:pPr>
            <a:r>
              <a:rPr lang="ru-RU" sz="6000" dirty="0" smtClean="0"/>
              <a:t>Ученье – свет, а </a:t>
            </a:r>
            <a:r>
              <a:rPr lang="ru-RU" sz="6000" dirty="0" err="1" smtClean="0"/>
              <a:t>неученье</a:t>
            </a:r>
            <a:r>
              <a:rPr lang="ru-RU" sz="6000" dirty="0" smtClean="0"/>
              <a:t> –                        тьма!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14303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Я на учусь на курсах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на учусь на курсах</dc:title>
  <dc:creator>student</dc:creator>
  <cp:lastModifiedBy>student</cp:lastModifiedBy>
  <cp:revision>1</cp:revision>
  <dcterms:created xsi:type="dcterms:W3CDTF">2018-04-10T10:31:14Z</dcterms:created>
  <dcterms:modified xsi:type="dcterms:W3CDTF">2018-04-10T10:34:38Z</dcterms:modified>
</cp:coreProperties>
</file>