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70" r:id="rId5"/>
    <p:sldId id="273" r:id="rId6"/>
    <p:sldId id="277" r:id="rId7"/>
    <p:sldId id="276" r:id="rId8"/>
    <p:sldId id="275" r:id="rId9"/>
    <p:sldId id="274" r:id="rId10"/>
    <p:sldId id="27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325" autoAdjust="0"/>
    <p:restoredTop sz="94660"/>
  </p:normalViewPr>
  <p:slideViewPr>
    <p:cSldViewPr>
      <p:cViewPr varScale="1">
        <p:scale>
          <a:sx n="106" d="100"/>
          <a:sy n="106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D573-F27D-40D2-9E13-37CECE715B4A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70198-C159-48BC-A12E-AFDF6EFB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467544" y="72008"/>
            <a:ext cx="8064896" cy="112474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Похвальный лист 1915 года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788024" y="1988840"/>
            <a:ext cx="4032448" cy="30450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2132856"/>
            <a:ext cx="38884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Игра-викторина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«Собери </a:t>
            </a:r>
            <a:r>
              <a:rPr lang="ru-RU" sz="3600" b="1" dirty="0" err="1" smtClean="0">
                <a:solidFill>
                  <a:srgbClr val="002060"/>
                </a:solidFill>
              </a:rPr>
              <a:t>пазлы</a:t>
            </a:r>
            <a:r>
              <a:rPr lang="ru-RU" sz="3600" b="1" dirty="0" smtClean="0">
                <a:solidFill>
                  <a:srgbClr val="002060"/>
                </a:solidFill>
              </a:rPr>
              <a:t>»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для обучающихся начальной школы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(в гостях у школьного музея «Память»)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587727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Переславль-Залесский, 2021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15 апреля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1914 года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14 апреля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1915 года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Когда был выдан Похвальный лист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499992" y="2564904"/>
            <a:ext cx="44075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Молодцы!</a:t>
            </a:r>
            <a:endParaRPr lang="ru-RU" sz="72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323528" y="2924944"/>
            <a:ext cx="1771615" cy="1872208"/>
          </a:xfrm>
          <a:custGeom>
            <a:avLst/>
            <a:gdLst>
              <a:gd name="connsiteX0" fmla="*/ 0 w 1885950"/>
              <a:gd name="connsiteY0" fmla="*/ 6350 h 1441450"/>
              <a:gd name="connsiteX1" fmla="*/ 495300 w 1885950"/>
              <a:gd name="connsiteY1" fmla="*/ 0 h 1441450"/>
              <a:gd name="connsiteX2" fmla="*/ 673100 w 1885950"/>
              <a:gd name="connsiteY2" fmla="*/ 508000 h 1441450"/>
              <a:gd name="connsiteX3" fmla="*/ 895350 w 1885950"/>
              <a:gd name="connsiteY3" fmla="*/ 31750 h 1441450"/>
              <a:gd name="connsiteX4" fmla="*/ 1435100 w 1885950"/>
              <a:gd name="connsiteY4" fmla="*/ 38100 h 1441450"/>
              <a:gd name="connsiteX5" fmla="*/ 1435100 w 1885950"/>
              <a:gd name="connsiteY5" fmla="*/ 533400 h 1441450"/>
              <a:gd name="connsiteX6" fmla="*/ 1885950 w 1885950"/>
              <a:gd name="connsiteY6" fmla="*/ 704850 h 1441450"/>
              <a:gd name="connsiteX7" fmla="*/ 1441450 w 1885950"/>
              <a:gd name="connsiteY7" fmla="*/ 889000 h 1441450"/>
              <a:gd name="connsiteX8" fmla="*/ 1441450 w 1885950"/>
              <a:gd name="connsiteY8" fmla="*/ 1441450 h 1441450"/>
              <a:gd name="connsiteX9" fmla="*/ 908050 w 1885950"/>
              <a:gd name="connsiteY9" fmla="*/ 1441450 h 1441450"/>
              <a:gd name="connsiteX10" fmla="*/ 717550 w 1885950"/>
              <a:gd name="connsiteY10" fmla="*/ 939800 h 1441450"/>
              <a:gd name="connsiteX11" fmla="*/ 495300 w 1885950"/>
              <a:gd name="connsiteY11" fmla="*/ 1435100 h 1441450"/>
              <a:gd name="connsiteX12" fmla="*/ 6350 w 1885950"/>
              <a:gd name="connsiteY12" fmla="*/ 1435100 h 1441450"/>
              <a:gd name="connsiteX13" fmla="*/ 0 w 1885950"/>
              <a:gd name="connsiteY13" fmla="*/ 635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85950" h="1441450">
                <a:moveTo>
                  <a:pt x="0" y="6350"/>
                </a:moveTo>
                <a:lnTo>
                  <a:pt x="495300" y="0"/>
                </a:lnTo>
                <a:lnTo>
                  <a:pt x="673100" y="508000"/>
                </a:lnTo>
                <a:lnTo>
                  <a:pt x="895350" y="31750"/>
                </a:lnTo>
                <a:lnTo>
                  <a:pt x="1435100" y="38100"/>
                </a:lnTo>
                <a:lnTo>
                  <a:pt x="1435100" y="533400"/>
                </a:lnTo>
                <a:lnTo>
                  <a:pt x="1885950" y="704850"/>
                </a:lnTo>
                <a:lnTo>
                  <a:pt x="1441450" y="889000"/>
                </a:lnTo>
                <a:lnTo>
                  <a:pt x="1441450" y="1441450"/>
                </a:lnTo>
                <a:lnTo>
                  <a:pt x="908050" y="1441450"/>
                </a:lnTo>
                <a:lnTo>
                  <a:pt x="717550" y="939800"/>
                </a:lnTo>
                <a:lnTo>
                  <a:pt x="495300" y="1435100"/>
                </a:lnTo>
                <a:lnTo>
                  <a:pt x="6350" y="1435100"/>
                </a:lnTo>
                <a:cubicBezTo>
                  <a:pt x="4233" y="958850"/>
                  <a:pt x="2117" y="482600"/>
                  <a:pt x="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</a:t>
            </a:r>
            <a:r>
              <a:rPr lang="ru-RU" sz="3600" b="1" dirty="0" smtClean="0">
                <a:solidFill>
                  <a:srgbClr val="002060"/>
                </a:solidFill>
              </a:rPr>
              <a:t> русско-японской войне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</a:t>
            </a:r>
            <a:r>
              <a:rPr lang="ru-RU" sz="3600" b="1" dirty="0" smtClean="0">
                <a:solidFill>
                  <a:srgbClr val="002060"/>
                </a:solidFill>
              </a:rPr>
              <a:t> Первой мировой войне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2921897" y="4187772"/>
            <a:ext cx="1290063" cy="2401413"/>
          </a:xfrm>
          <a:custGeom>
            <a:avLst/>
            <a:gdLst>
              <a:gd name="connsiteX0" fmla="*/ 6350 w 1428750"/>
              <a:gd name="connsiteY0" fmla="*/ 482600 h 1866900"/>
              <a:gd name="connsiteX1" fmla="*/ 457200 w 1428750"/>
              <a:gd name="connsiteY1" fmla="*/ 488950 h 1866900"/>
              <a:gd name="connsiteX2" fmla="*/ 717550 w 1428750"/>
              <a:gd name="connsiteY2" fmla="*/ 0 h 1866900"/>
              <a:gd name="connsiteX3" fmla="*/ 901700 w 1428750"/>
              <a:gd name="connsiteY3" fmla="*/ 463550 h 1866900"/>
              <a:gd name="connsiteX4" fmla="*/ 1422400 w 1428750"/>
              <a:gd name="connsiteY4" fmla="*/ 457200 h 1866900"/>
              <a:gd name="connsiteX5" fmla="*/ 1428750 w 1428750"/>
              <a:gd name="connsiteY5" fmla="*/ 1866900 h 1866900"/>
              <a:gd name="connsiteX6" fmla="*/ 12700 w 1428750"/>
              <a:gd name="connsiteY6" fmla="*/ 1860550 h 1866900"/>
              <a:gd name="connsiteX7" fmla="*/ 0 w 1428750"/>
              <a:gd name="connsiteY7" fmla="*/ 1416050 h 1866900"/>
              <a:gd name="connsiteX8" fmla="*/ 450850 w 1428750"/>
              <a:gd name="connsiteY8" fmla="*/ 1187450 h 1866900"/>
              <a:gd name="connsiteX9" fmla="*/ 12700 w 1428750"/>
              <a:gd name="connsiteY9" fmla="*/ 984250 h 1866900"/>
              <a:gd name="connsiteX10" fmla="*/ 6350 w 1428750"/>
              <a:gd name="connsiteY10" fmla="*/ 4826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8750" h="1866900">
                <a:moveTo>
                  <a:pt x="6350" y="482600"/>
                </a:moveTo>
                <a:lnTo>
                  <a:pt x="457200" y="488950"/>
                </a:lnTo>
                <a:lnTo>
                  <a:pt x="717550" y="0"/>
                </a:lnTo>
                <a:lnTo>
                  <a:pt x="901700" y="463550"/>
                </a:lnTo>
                <a:lnTo>
                  <a:pt x="1422400" y="457200"/>
                </a:lnTo>
                <a:cubicBezTo>
                  <a:pt x="1424517" y="927100"/>
                  <a:pt x="1426633" y="1397000"/>
                  <a:pt x="1428750" y="1866900"/>
                </a:cubicBezTo>
                <a:lnTo>
                  <a:pt x="12700" y="1860550"/>
                </a:lnTo>
                <a:lnTo>
                  <a:pt x="0" y="1416050"/>
                </a:lnTo>
                <a:lnTo>
                  <a:pt x="450850" y="1187450"/>
                </a:lnTo>
                <a:lnTo>
                  <a:pt x="12700" y="984250"/>
                </a:lnTo>
                <a:cubicBezTo>
                  <a:pt x="10583" y="817033"/>
                  <a:pt x="8467" y="649817"/>
                  <a:pt x="6350" y="4826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3528" y="4138763"/>
            <a:ext cx="1387580" cy="2458589"/>
          </a:xfrm>
          <a:custGeom>
            <a:avLst/>
            <a:gdLst>
              <a:gd name="connsiteX0" fmla="*/ 0 w 1447800"/>
              <a:gd name="connsiteY0" fmla="*/ 495300 h 1911350"/>
              <a:gd name="connsiteX1" fmla="*/ 495300 w 1447800"/>
              <a:gd name="connsiteY1" fmla="*/ 495300 h 1911350"/>
              <a:gd name="connsiteX2" fmla="*/ 717550 w 1447800"/>
              <a:gd name="connsiteY2" fmla="*/ 0 h 1911350"/>
              <a:gd name="connsiteX3" fmla="*/ 908050 w 1447800"/>
              <a:gd name="connsiteY3" fmla="*/ 514350 h 1911350"/>
              <a:gd name="connsiteX4" fmla="*/ 1441450 w 1447800"/>
              <a:gd name="connsiteY4" fmla="*/ 508000 h 1911350"/>
              <a:gd name="connsiteX5" fmla="*/ 1441450 w 1447800"/>
              <a:gd name="connsiteY5" fmla="*/ 1016000 h 1911350"/>
              <a:gd name="connsiteX6" fmla="*/ 990600 w 1447800"/>
              <a:gd name="connsiteY6" fmla="*/ 1219200 h 1911350"/>
              <a:gd name="connsiteX7" fmla="*/ 1447800 w 1447800"/>
              <a:gd name="connsiteY7" fmla="*/ 1422400 h 1911350"/>
              <a:gd name="connsiteX8" fmla="*/ 1441450 w 1447800"/>
              <a:gd name="connsiteY8" fmla="*/ 1911350 h 1911350"/>
              <a:gd name="connsiteX9" fmla="*/ 12700 w 1447800"/>
              <a:gd name="connsiteY9" fmla="*/ 1905000 h 1911350"/>
              <a:gd name="connsiteX10" fmla="*/ 0 w 1447800"/>
              <a:gd name="connsiteY10" fmla="*/ 49530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7800" h="1911350">
                <a:moveTo>
                  <a:pt x="0" y="495300"/>
                </a:moveTo>
                <a:lnTo>
                  <a:pt x="495300" y="495300"/>
                </a:lnTo>
                <a:lnTo>
                  <a:pt x="717550" y="0"/>
                </a:lnTo>
                <a:lnTo>
                  <a:pt x="908050" y="514350"/>
                </a:lnTo>
                <a:lnTo>
                  <a:pt x="1441450" y="508000"/>
                </a:lnTo>
                <a:lnTo>
                  <a:pt x="1441450" y="1016000"/>
                </a:lnTo>
                <a:lnTo>
                  <a:pt x="990600" y="1219200"/>
                </a:lnTo>
                <a:lnTo>
                  <a:pt x="1447800" y="1422400"/>
                </a:lnTo>
                <a:cubicBezTo>
                  <a:pt x="1445683" y="1585383"/>
                  <a:pt x="1443567" y="1748367"/>
                  <a:pt x="1441450" y="1911350"/>
                </a:cubicBezTo>
                <a:lnTo>
                  <a:pt x="12700" y="190500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16163" y="1132912"/>
            <a:ext cx="1295797" cy="2434085"/>
          </a:xfrm>
          <a:custGeom>
            <a:avLst/>
            <a:gdLst>
              <a:gd name="connsiteX0" fmla="*/ 19050 w 1435100"/>
              <a:gd name="connsiteY0" fmla="*/ 6350 h 1892300"/>
              <a:gd name="connsiteX1" fmla="*/ 1435100 w 1435100"/>
              <a:gd name="connsiteY1" fmla="*/ 0 h 1892300"/>
              <a:gd name="connsiteX2" fmla="*/ 1422400 w 1435100"/>
              <a:gd name="connsiteY2" fmla="*/ 1409700 h 1892300"/>
              <a:gd name="connsiteX3" fmla="*/ 882650 w 1435100"/>
              <a:gd name="connsiteY3" fmla="*/ 1409700 h 1892300"/>
              <a:gd name="connsiteX4" fmla="*/ 711200 w 1435100"/>
              <a:gd name="connsiteY4" fmla="*/ 1892300 h 1892300"/>
              <a:gd name="connsiteX5" fmla="*/ 514350 w 1435100"/>
              <a:gd name="connsiteY5" fmla="*/ 1403350 h 1892300"/>
              <a:gd name="connsiteX6" fmla="*/ 0 w 1435100"/>
              <a:gd name="connsiteY6" fmla="*/ 1422400 h 1892300"/>
              <a:gd name="connsiteX7" fmla="*/ 12700 w 1435100"/>
              <a:gd name="connsiteY7" fmla="*/ 933450 h 1892300"/>
              <a:gd name="connsiteX8" fmla="*/ 444500 w 1435100"/>
              <a:gd name="connsiteY8" fmla="*/ 742950 h 1892300"/>
              <a:gd name="connsiteX9" fmla="*/ 19050 w 1435100"/>
              <a:gd name="connsiteY9" fmla="*/ 590550 h 1892300"/>
              <a:gd name="connsiteX10" fmla="*/ 19050 w 1435100"/>
              <a:gd name="connsiteY10" fmla="*/ 635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35100" h="1892300">
                <a:moveTo>
                  <a:pt x="19050" y="6350"/>
                </a:moveTo>
                <a:lnTo>
                  <a:pt x="1435100" y="0"/>
                </a:lnTo>
                <a:lnTo>
                  <a:pt x="1422400" y="1409700"/>
                </a:lnTo>
                <a:lnTo>
                  <a:pt x="882650" y="1409700"/>
                </a:lnTo>
                <a:lnTo>
                  <a:pt x="711200" y="1892300"/>
                </a:lnTo>
                <a:lnTo>
                  <a:pt x="514350" y="1403350"/>
                </a:lnTo>
                <a:lnTo>
                  <a:pt x="0" y="1422400"/>
                </a:lnTo>
                <a:lnTo>
                  <a:pt x="12700" y="933450"/>
                </a:lnTo>
                <a:lnTo>
                  <a:pt x="444500" y="742950"/>
                </a:lnTo>
                <a:lnTo>
                  <a:pt x="19050" y="590550"/>
                </a:lnTo>
                <a:cubicBezTo>
                  <a:pt x="21167" y="397933"/>
                  <a:pt x="23283" y="205317"/>
                  <a:pt x="190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6569" y="1124744"/>
            <a:ext cx="1387580" cy="2442254"/>
          </a:xfrm>
          <a:custGeom>
            <a:avLst/>
            <a:gdLst>
              <a:gd name="connsiteX0" fmla="*/ 0 w 1454150"/>
              <a:gd name="connsiteY0" fmla="*/ 0 h 1898650"/>
              <a:gd name="connsiteX1" fmla="*/ 1422400 w 1454150"/>
              <a:gd name="connsiteY1" fmla="*/ 6350 h 1898650"/>
              <a:gd name="connsiteX2" fmla="*/ 1435100 w 1454150"/>
              <a:gd name="connsiteY2" fmla="*/ 514350 h 1898650"/>
              <a:gd name="connsiteX3" fmla="*/ 971550 w 1454150"/>
              <a:gd name="connsiteY3" fmla="*/ 768350 h 1898650"/>
              <a:gd name="connsiteX4" fmla="*/ 1454150 w 1454150"/>
              <a:gd name="connsiteY4" fmla="*/ 965200 h 1898650"/>
              <a:gd name="connsiteX5" fmla="*/ 1447800 w 1454150"/>
              <a:gd name="connsiteY5" fmla="*/ 1441450 h 1898650"/>
              <a:gd name="connsiteX6" fmla="*/ 889000 w 1454150"/>
              <a:gd name="connsiteY6" fmla="*/ 1428750 h 1898650"/>
              <a:gd name="connsiteX7" fmla="*/ 673100 w 1454150"/>
              <a:gd name="connsiteY7" fmla="*/ 1898650 h 1898650"/>
              <a:gd name="connsiteX8" fmla="*/ 501650 w 1454150"/>
              <a:gd name="connsiteY8" fmla="*/ 1403350 h 1898650"/>
              <a:gd name="connsiteX9" fmla="*/ 12700 w 1454150"/>
              <a:gd name="connsiteY9" fmla="*/ 1409700 h 1898650"/>
              <a:gd name="connsiteX10" fmla="*/ 0 w 1454150"/>
              <a:gd name="connsiteY10" fmla="*/ 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4150" h="1898650">
                <a:moveTo>
                  <a:pt x="0" y="0"/>
                </a:moveTo>
                <a:lnTo>
                  <a:pt x="1422400" y="6350"/>
                </a:lnTo>
                <a:lnTo>
                  <a:pt x="1435100" y="514350"/>
                </a:lnTo>
                <a:lnTo>
                  <a:pt x="971550" y="768350"/>
                </a:lnTo>
                <a:lnTo>
                  <a:pt x="1454150" y="965200"/>
                </a:lnTo>
                <a:cubicBezTo>
                  <a:pt x="1452033" y="1123950"/>
                  <a:pt x="1449917" y="1282700"/>
                  <a:pt x="1447800" y="1441450"/>
                </a:cubicBezTo>
                <a:lnTo>
                  <a:pt x="889000" y="1428750"/>
                </a:lnTo>
                <a:lnTo>
                  <a:pt x="673100" y="1898650"/>
                </a:lnTo>
                <a:lnTo>
                  <a:pt x="501650" y="1403350"/>
                </a:lnTo>
                <a:lnTo>
                  <a:pt x="12700" y="14097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 какой войне с участием России упоминается в Похвальном листе?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«…Не заключу мира пока последний неприятель не уйдёт с нашей земли…»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«…Земля Владимира Святого – это единая великая, неделимая Россия…»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2921897" y="4187772"/>
            <a:ext cx="1290063" cy="2401413"/>
          </a:xfrm>
          <a:custGeom>
            <a:avLst/>
            <a:gdLst>
              <a:gd name="connsiteX0" fmla="*/ 6350 w 1428750"/>
              <a:gd name="connsiteY0" fmla="*/ 482600 h 1866900"/>
              <a:gd name="connsiteX1" fmla="*/ 457200 w 1428750"/>
              <a:gd name="connsiteY1" fmla="*/ 488950 h 1866900"/>
              <a:gd name="connsiteX2" fmla="*/ 717550 w 1428750"/>
              <a:gd name="connsiteY2" fmla="*/ 0 h 1866900"/>
              <a:gd name="connsiteX3" fmla="*/ 901700 w 1428750"/>
              <a:gd name="connsiteY3" fmla="*/ 463550 h 1866900"/>
              <a:gd name="connsiteX4" fmla="*/ 1422400 w 1428750"/>
              <a:gd name="connsiteY4" fmla="*/ 457200 h 1866900"/>
              <a:gd name="connsiteX5" fmla="*/ 1428750 w 1428750"/>
              <a:gd name="connsiteY5" fmla="*/ 1866900 h 1866900"/>
              <a:gd name="connsiteX6" fmla="*/ 12700 w 1428750"/>
              <a:gd name="connsiteY6" fmla="*/ 1860550 h 1866900"/>
              <a:gd name="connsiteX7" fmla="*/ 0 w 1428750"/>
              <a:gd name="connsiteY7" fmla="*/ 1416050 h 1866900"/>
              <a:gd name="connsiteX8" fmla="*/ 450850 w 1428750"/>
              <a:gd name="connsiteY8" fmla="*/ 1187450 h 1866900"/>
              <a:gd name="connsiteX9" fmla="*/ 12700 w 1428750"/>
              <a:gd name="connsiteY9" fmla="*/ 984250 h 1866900"/>
              <a:gd name="connsiteX10" fmla="*/ 6350 w 1428750"/>
              <a:gd name="connsiteY10" fmla="*/ 4826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8750" h="1866900">
                <a:moveTo>
                  <a:pt x="6350" y="482600"/>
                </a:moveTo>
                <a:lnTo>
                  <a:pt x="457200" y="488950"/>
                </a:lnTo>
                <a:lnTo>
                  <a:pt x="717550" y="0"/>
                </a:lnTo>
                <a:lnTo>
                  <a:pt x="901700" y="463550"/>
                </a:lnTo>
                <a:lnTo>
                  <a:pt x="1422400" y="457200"/>
                </a:lnTo>
                <a:cubicBezTo>
                  <a:pt x="1424517" y="927100"/>
                  <a:pt x="1426633" y="1397000"/>
                  <a:pt x="1428750" y="1866900"/>
                </a:cubicBezTo>
                <a:lnTo>
                  <a:pt x="12700" y="1860550"/>
                </a:lnTo>
                <a:lnTo>
                  <a:pt x="0" y="1416050"/>
                </a:lnTo>
                <a:lnTo>
                  <a:pt x="450850" y="1187450"/>
                </a:lnTo>
                <a:lnTo>
                  <a:pt x="12700" y="984250"/>
                </a:lnTo>
                <a:cubicBezTo>
                  <a:pt x="10583" y="817033"/>
                  <a:pt x="8467" y="649817"/>
                  <a:pt x="6350" y="4826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3528" y="4138763"/>
            <a:ext cx="1387580" cy="2458589"/>
          </a:xfrm>
          <a:custGeom>
            <a:avLst/>
            <a:gdLst>
              <a:gd name="connsiteX0" fmla="*/ 0 w 1447800"/>
              <a:gd name="connsiteY0" fmla="*/ 495300 h 1911350"/>
              <a:gd name="connsiteX1" fmla="*/ 495300 w 1447800"/>
              <a:gd name="connsiteY1" fmla="*/ 495300 h 1911350"/>
              <a:gd name="connsiteX2" fmla="*/ 717550 w 1447800"/>
              <a:gd name="connsiteY2" fmla="*/ 0 h 1911350"/>
              <a:gd name="connsiteX3" fmla="*/ 908050 w 1447800"/>
              <a:gd name="connsiteY3" fmla="*/ 514350 h 1911350"/>
              <a:gd name="connsiteX4" fmla="*/ 1441450 w 1447800"/>
              <a:gd name="connsiteY4" fmla="*/ 508000 h 1911350"/>
              <a:gd name="connsiteX5" fmla="*/ 1441450 w 1447800"/>
              <a:gd name="connsiteY5" fmla="*/ 1016000 h 1911350"/>
              <a:gd name="connsiteX6" fmla="*/ 990600 w 1447800"/>
              <a:gd name="connsiteY6" fmla="*/ 1219200 h 1911350"/>
              <a:gd name="connsiteX7" fmla="*/ 1447800 w 1447800"/>
              <a:gd name="connsiteY7" fmla="*/ 1422400 h 1911350"/>
              <a:gd name="connsiteX8" fmla="*/ 1441450 w 1447800"/>
              <a:gd name="connsiteY8" fmla="*/ 1911350 h 1911350"/>
              <a:gd name="connsiteX9" fmla="*/ 12700 w 1447800"/>
              <a:gd name="connsiteY9" fmla="*/ 1905000 h 1911350"/>
              <a:gd name="connsiteX10" fmla="*/ 0 w 1447800"/>
              <a:gd name="connsiteY10" fmla="*/ 49530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7800" h="1911350">
                <a:moveTo>
                  <a:pt x="0" y="495300"/>
                </a:moveTo>
                <a:lnTo>
                  <a:pt x="495300" y="495300"/>
                </a:lnTo>
                <a:lnTo>
                  <a:pt x="717550" y="0"/>
                </a:lnTo>
                <a:lnTo>
                  <a:pt x="908050" y="514350"/>
                </a:lnTo>
                <a:lnTo>
                  <a:pt x="1441450" y="508000"/>
                </a:lnTo>
                <a:lnTo>
                  <a:pt x="1441450" y="1016000"/>
                </a:lnTo>
                <a:lnTo>
                  <a:pt x="990600" y="1219200"/>
                </a:lnTo>
                <a:lnTo>
                  <a:pt x="1447800" y="1422400"/>
                </a:lnTo>
                <a:cubicBezTo>
                  <a:pt x="1445683" y="1585383"/>
                  <a:pt x="1443567" y="1748367"/>
                  <a:pt x="1441450" y="1911350"/>
                </a:cubicBezTo>
                <a:lnTo>
                  <a:pt x="12700" y="190500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16163" y="1132912"/>
            <a:ext cx="1295797" cy="2434085"/>
          </a:xfrm>
          <a:custGeom>
            <a:avLst/>
            <a:gdLst>
              <a:gd name="connsiteX0" fmla="*/ 19050 w 1435100"/>
              <a:gd name="connsiteY0" fmla="*/ 6350 h 1892300"/>
              <a:gd name="connsiteX1" fmla="*/ 1435100 w 1435100"/>
              <a:gd name="connsiteY1" fmla="*/ 0 h 1892300"/>
              <a:gd name="connsiteX2" fmla="*/ 1422400 w 1435100"/>
              <a:gd name="connsiteY2" fmla="*/ 1409700 h 1892300"/>
              <a:gd name="connsiteX3" fmla="*/ 882650 w 1435100"/>
              <a:gd name="connsiteY3" fmla="*/ 1409700 h 1892300"/>
              <a:gd name="connsiteX4" fmla="*/ 711200 w 1435100"/>
              <a:gd name="connsiteY4" fmla="*/ 1892300 h 1892300"/>
              <a:gd name="connsiteX5" fmla="*/ 514350 w 1435100"/>
              <a:gd name="connsiteY5" fmla="*/ 1403350 h 1892300"/>
              <a:gd name="connsiteX6" fmla="*/ 0 w 1435100"/>
              <a:gd name="connsiteY6" fmla="*/ 1422400 h 1892300"/>
              <a:gd name="connsiteX7" fmla="*/ 12700 w 1435100"/>
              <a:gd name="connsiteY7" fmla="*/ 933450 h 1892300"/>
              <a:gd name="connsiteX8" fmla="*/ 444500 w 1435100"/>
              <a:gd name="connsiteY8" fmla="*/ 742950 h 1892300"/>
              <a:gd name="connsiteX9" fmla="*/ 19050 w 1435100"/>
              <a:gd name="connsiteY9" fmla="*/ 590550 h 1892300"/>
              <a:gd name="connsiteX10" fmla="*/ 19050 w 1435100"/>
              <a:gd name="connsiteY10" fmla="*/ 635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35100" h="1892300">
                <a:moveTo>
                  <a:pt x="19050" y="6350"/>
                </a:moveTo>
                <a:lnTo>
                  <a:pt x="1435100" y="0"/>
                </a:lnTo>
                <a:lnTo>
                  <a:pt x="1422400" y="1409700"/>
                </a:lnTo>
                <a:lnTo>
                  <a:pt x="882650" y="1409700"/>
                </a:lnTo>
                <a:lnTo>
                  <a:pt x="711200" y="1892300"/>
                </a:lnTo>
                <a:lnTo>
                  <a:pt x="514350" y="1403350"/>
                </a:lnTo>
                <a:lnTo>
                  <a:pt x="0" y="1422400"/>
                </a:lnTo>
                <a:lnTo>
                  <a:pt x="12700" y="933450"/>
                </a:lnTo>
                <a:lnTo>
                  <a:pt x="444500" y="742950"/>
                </a:lnTo>
                <a:lnTo>
                  <a:pt x="19050" y="590550"/>
                </a:lnTo>
                <a:cubicBezTo>
                  <a:pt x="21167" y="397933"/>
                  <a:pt x="23283" y="205317"/>
                  <a:pt x="190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6569" y="1124744"/>
            <a:ext cx="1387580" cy="2442254"/>
          </a:xfrm>
          <a:custGeom>
            <a:avLst/>
            <a:gdLst>
              <a:gd name="connsiteX0" fmla="*/ 0 w 1454150"/>
              <a:gd name="connsiteY0" fmla="*/ 0 h 1898650"/>
              <a:gd name="connsiteX1" fmla="*/ 1422400 w 1454150"/>
              <a:gd name="connsiteY1" fmla="*/ 6350 h 1898650"/>
              <a:gd name="connsiteX2" fmla="*/ 1435100 w 1454150"/>
              <a:gd name="connsiteY2" fmla="*/ 514350 h 1898650"/>
              <a:gd name="connsiteX3" fmla="*/ 971550 w 1454150"/>
              <a:gd name="connsiteY3" fmla="*/ 768350 h 1898650"/>
              <a:gd name="connsiteX4" fmla="*/ 1454150 w 1454150"/>
              <a:gd name="connsiteY4" fmla="*/ 965200 h 1898650"/>
              <a:gd name="connsiteX5" fmla="*/ 1447800 w 1454150"/>
              <a:gd name="connsiteY5" fmla="*/ 1441450 h 1898650"/>
              <a:gd name="connsiteX6" fmla="*/ 889000 w 1454150"/>
              <a:gd name="connsiteY6" fmla="*/ 1428750 h 1898650"/>
              <a:gd name="connsiteX7" fmla="*/ 673100 w 1454150"/>
              <a:gd name="connsiteY7" fmla="*/ 1898650 h 1898650"/>
              <a:gd name="connsiteX8" fmla="*/ 501650 w 1454150"/>
              <a:gd name="connsiteY8" fmla="*/ 1403350 h 1898650"/>
              <a:gd name="connsiteX9" fmla="*/ 12700 w 1454150"/>
              <a:gd name="connsiteY9" fmla="*/ 1409700 h 1898650"/>
              <a:gd name="connsiteX10" fmla="*/ 0 w 1454150"/>
              <a:gd name="connsiteY10" fmla="*/ 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4150" h="1898650">
                <a:moveTo>
                  <a:pt x="0" y="0"/>
                </a:moveTo>
                <a:lnTo>
                  <a:pt x="1422400" y="6350"/>
                </a:lnTo>
                <a:lnTo>
                  <a:pt x="1435100" y="514350"/>
                </a:lnTo>
                <a:lnTo>
                  <a:pt x="971550" y="768350"/>
                </a:lnTo>
                <a:lnTo>
                  <a:pt x="1454150" y="965200"/>
                </a:lnTo>
                <a:cubicBezTo>
                  <a:pt x="1452033" y="1123950"/>
                  <a:pt x="1449917" y="1282700"/>
                  <a:pt x="1447800" y="1441450"/>
                </a:cubicBezTo>
                <a:lnTo>
                  <a:pt x="889000" y="1428750"/>
                </a:lnTo>
                <a:lnTo>
                  <a:pt x="673100" y="1898650"/>
                </a:lnTo>
                <a:lnTo>
                  <a:pt x="501650" y="1403350"/>
                </a:lnTo>
                <a:lnTo>
                  <a:pt x="12700" y="14097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Какие 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слова сказал государь-император 20 июля 1914 года?</a:t>
            </a:r>
          </a:p>
          <a:p>
            <a:pPr algn="ctr"/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16016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 </a:t>
            </a:r>
            <a:r>
              <a:rPr lang="ru-RU" sz="3600" b="1" dirty="0" smtClean="0">
                <a:solidFill>
                  <a:srgbClr val="002060"/>
                </a:solidFill>
              </a:rPr>
              <a:t>веру, царя и Отечество!</a:t>
            </a:r>
          </a:p>
          <a:p>
            <a:pPr algn="ctr"/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 веру и верность!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2921897" y="4187772"/>
            <a:ext cx="1290063" cy="2401413"/>
          </a:xfrm>
          <a:custGeom>
            <a:avLst/>
            <a:gdLst>
              <a:gd name="connsiteX0" fmla="*/ 6350 w 1428750"/>
              <a:gd name="connsiteY0" fmla="*/ 482600 h 1866900"/>
              <a:gd name="connsiteX1" fmla="*/ 457200 w 1428750"/>
              <a:gd name="connsiteY1" fmla="*/ 488950 h 1866900"/>
              <a:gd name="connsiteX2" fmla="*/ 717550 w 1428750"/>
              <a:gd name="connsiteY2" fmla="*/ 0 h 1866900"/>
              <a:gd name="connsiteX3" fmla="*/ 901700 w 1428750"/>
              <a:gd name="connsiteY3" fmla="*/ 463550 h 1866900"/>
              <a:gd name="connsiteX4" fmla="*/ 1422400 w 1428750"/>
              <a:gd name="connsiteY4" fmla="*/ 457200 h 1866900"/>
              <a:gd name="connsiteX5" fmla="*/ 1428750 w 1428750"/>
              <a:gd name="connsiteY5" fmla="*/ 1866900 h 1866900"/>
              <a:gd name="connsiteX6" fmla="*/ 12700 w 1428750"/>
              <a:gd name="connsiteY6" fmla="*/ 1860550 h 1866900"/>
              <a:gd name="connsiteX7" fmla="*/ 0 w 1428750"/>
              <a:gd name="connsiteY7" fmla="*/ 1416050 h 1866900"/>
              <a:gd name="connsiteX8" fmla="*/ 450850 w 1428750"/>
              <a:gd name="connsiteY8" fmla="*/ 1187450 h 1866900"/>
              <a:gd name="connsiteX9" fmla="*/ 12700 w 1428750"/>
              <a:gd name="connsiteY9" fmla="*/ 984250 h 1866900"/>
              <a:gd name="connsiteX10" fmla="*/ 6350 w 1428750"/>
              <a:gd name="connsiteY10" fmla="*/ 4826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8750" h="1866900">
                <a:moveTo>
                  <a:pt x="6350" y="482600"/>
                </a:moveTo>
                <a:lnTo>
                  <a:pt x="457200" y="488950"/>
                </a:lnTo>
                <a:lnTo>
                  <a:pt x="717550" y="0"/>
                </a:lnTo>
                <a:lnTo>
                  <a:pt x="901700" y="463550"/>
                </a:lnTo>
                <a:lnTo>
                  <a:pt x="1422400" y="457200"/>
                </a:lnTo>
                <a:cubicBezTo>
                  <a:pt x="1424517" y="927100"/>
                  <a:pt x="1426633" y="1397000"/>
                  <a:pt x="1428750" y="1866900"/>
                </a:cubicBezTo>
                <a:lnTo>
                  <a:pt x="12700" y="1860550"/>
                </a:lnTo>
                <a:lnTo>
                  <a:pt x="0" y="1416050"/>
                </a:lnTo>
                <a:lnTo>
                  <a:pt x="450850" y="1187450"/>
                </a:lnTo>
                <a:lnTo>
                  <a:pt x="12700" y="984250"/>
                </a:lnTo>
                <a:cubicBezTo>
                  <a:pt x="10583" y="817033"/>
                  <a:pt x="8467" y="649817"/>
                  <a:pt x="6350" y="4826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3528" y="4138763"/>
            <a:ext cx="1387580" cy="2458589"/>
          </a:xfrm>
          <a:custGeom>
            <a:avLst/>
            <a:gdLst>
              <a:gd name="connsiteX0" fmla="*/ 0 w 1447800"/>
              <a:gd name="connsiteY0" fmla="*/ 495300 h 1911350"/>
              <a:gd name="connsiteX1" fmla="*/ 495300 w 1447800"/>
              <a:gd name="connsiteY1" fmla="*/ 495300 h 1911350"/>
              <a:gd name="connsiteX2" fmla="*/ 717550 w 1447800"/>
              <a:gd name="connsiteY2" fmla="*/ 0 h 1911350"/>
              <a:gd name="connsiteX3" fmla="*/ 908050 w 1447800"/>
              <a:gd name="connsiteY3" fmla="*/ 514350 h 1911350"/>
              <a:gd name="connsiteX4" fmla="*/ 1441450 w 1447800"/>
              <a:gd name="connsiteY4" fmla="*/ 508000 h 1911350"/>
              <a:gd name="connsiteX5" fmla="*/ 1441450 w 1447800"/>
              <a:gd name="connsiteY5" fmla="*/ 1016000 h 1911350"/>
              <a:gd name="connsiteX6" fmla="*/ 990600 w 1447800"/>
              <a:gd name="connsiteY6" fmla="*/ 1219200 h 1911350"/>
              <a:gd name="connsiteX7" fmla="*/ 1447800 w 1447800"/>
              <a:gd name="connsiteY7" fmla="*/ 1422400 h 1911350"/>
              <a:gd name="connsiteX8" fmla="*/ 1441450 w 1447800"/>
              <a:gd name="connsiteY8" fmla="*/ 1911350 h 1911350"/>
              <a:gd name="connsiteX9" fmla="*/ 12700 w 1447800"/>
              <a:gd name="connsiteY9" fmla="*/ 1905000 h 1911350"/>
              <a:gd name="connsiteX10" fmla="*/ 0 w 1447800"/>
              <a:gd name="connsiteY10" fmla="*/ 49530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7800" h="1911350">
                <a:moveTo>
                  <a:pt x="0" y="495300"/>
                </a:moveTo>
                <a:lnTo>
                  <a:pt x="495300" y="495300"/>
                </a:lnTo>
                <a:lnTo>
                  <a:pt x="717550" y="0"/>
                </a:lnTo>
                <a:lnTo>
                  <a:pt x="908050" y="514350"/>
                </a:lnTo>
                <a:lnTo>
                  <a:pt x="1441450" y="508000"/>
                </a:lnTo>
                <a:lnTo>
                  <a:pt x="1441450" y="1016000"/>
                </a:lnTo>
                <a:lnTo>
                  <a:pt x="990600" y="1219200"/>
                </a:lnTo>
                <a:lnTo>
                  <a:pt x="1447800" y="1422400"/>
                </a:lnTo>
                <a:cubicBezTo>
                  <a:pt x="1445683" y="1585383"/>
                  <a:pt x="1443567" y="1748367"/>
                  <a:pt x="1441450" y="1911350"/>
                </a:cubicBezTo>
                <a:lnTo>
                  <a:pt x="12700" y="190500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6569" y="1124744"/>
            <a:ext cx="1387580" cy="2442254"/>
          </a:xfrm>
          <a:custGeom>
            <a:avLst/>
            <a:gdLst>
              <a:gd name="connsiteX0" fmla="*/ 0 w 1454150"/>
              <a:gd name="connsiteY0" fmla="*/ 0 h 1898650"/>
              <a:gd name="connsiteX1" fmla="*/ 1422400 w 1454150"/>
              <a:gd name="connsiteY1" fmla="*/ 6350 h 1898650"/>
              <a:gd name="connsiteX2" fmla="*/ 1435100 w 1454150"/>
              <a:gd name="connsiteY2" fmla="*/ 514350 h 1898650"/>
              <a:gd name="connsiteX3" fmla="*/ 971550 w 1454150"/>
              <a:gd name="connsiteY3" fmla="*/ 768350 h 1898650"/>
              <a:gd name="connsiteX4" fmla="*/ 1454150 w 1454150"/>
              <a:gd name="connsiteY4" fmla="*/ 965200 h 1898650"/>
              <a:gd name="connsiteX5" fmla="*/ 1447800 w 1454150"/>
              <a:gd name="connsiteY5" fmla="*/ 1441450 h 1898650"/>
              <a:gd name="connsiteX6" fmla="*/ 889000 w 1454150"/>
              <a:gd name="connsiteY6" fmla="*/ 1428750 h 1898650"/>
              <a:gd name="connsiteX7" fmla="*/ 673100 w 1454150"/>
              <a:gd name="connsiteY7" fmla="*/ 1898650 h 1898650"/>
              <a:gd name="connsiteX8" fmla="*/ 501650 w 1454150"/>
              <a:gd name="connsiteY8" fmla="*/ 1403350 h 1898650"/>
              <a:gd name="connsiteX9" fmla="*/ 12700 w 1454150"/>
              <a:gd name="connsiteY9" fmla="*/ 1409700 h 1898650"/>
              <a:gd name="connsiteX10" fmla="*/ 0 w 1454150"/>
              <a:gd name="connsiteY10" fmla="*/ 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4150" h="1898650">
                <a:moveTo>
                  <a:pt x="0" y="0"/>
                </a:moveTo>
                <a:lnTo>
                  <a:pt x="1422400" y="6350"/>
                </a:lnTo>
                <a:lnTo>
                  <a:pt x="1435100" y="514350"/>
                </a:lnTo>
                <a:lnTo>
                  <a:pt x="971550" y="768350"/>
                </a:lnTo>
                <a:lnTo>
                  <a:pt x="1454150" y="965200"/>
                </a:lnTo>
                <a:cubicBezTo>
                  <a:pt x="1452033" y="1123950"/>
                  <a:pt x="1449917" y="1282700"/>
                  <a:pt x="1447800" y="1441450"/>
                </a:cubicBezTo>
                <a:lnTo>
                  <a:pt x="889000" y="1428750"/>
                </a:lnTo>
                <a:lnTo>
                  <a:pt x="673100" y="1898650"/>
                </a:lnTo>
                <a:lnTo>
                  <a:pt x="501650" y="1403350"/>
                </a:lnTo>
                <a:lnTo>
                  <a:pt x="12700" y="14097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340768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Какая надпись на листе  связана с патриотизмом русского народа?</a:t>
            </a:r>
            <a:endParaRPr lang="ru-RU" sz="36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Император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Александр </a:t>
            </a:r>
            <a:r>
              <a:rPr lang="en-US" sz="3600" b="1" dirty="0" smtClean="0">
                <a:solidFill>
                  <a:srgbClr val="002060"/>
                </a:solidFill>
              </a:rPr>
              <a:t>III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Император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Николай </a:t>
            </a:r>
            <a:r>
              <a:rPr lang="en-US" sz="3600" b="1" dirty="0" smtClean="0">
                <a:solidFill>
                  <a:srgbClr val="002060"/>
                </a:solidFill>
              </a:rPr>
              <a:t>II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3528" y="4138763"/>
            <a:ext cx="1387580" cy="2458589"/>
          </a:xfrm>
          <a:custGeom>
            <a:avLst/>
            <a:gdLst>
              <a:gd name="connsiteX0" fmla="*/ 0 w 1447800"/>
              <a:gd name="connsiteY0" fmla="*/ 495300 h 1911350"/>
              <a:gd name="connsiteX1" fmla="*/ 495300 w 1447800"/>
              <a:gd name="connsiteY1" fmla="*/ 495300 h 1911350"/>
              <a:gd name="connsiteX2" fmla="*/ 717550 w 1447800"/>
              <a:gd name="connsiteY2" fmla="*/ 0 h 1911350"/>
              <a:gd name="connsiteX3" fmla="*/ 908050 w 1447800"/>
              <a:gd name="connsiteY3" fmla="*/ 514350 h 1911350"/>
              <a:gd name="connsiteX4" fmla="*/ 1441450 w 1447800"/>
              <a:gd name="connsiteY4" fmla="*/ 508000 h 1911350"/>
              <a:gd name="connsiteX5" fmla="*/ 1441450 w 1447800"/>
              <a:gd name="connsiteY5" fmla="*/ 1016000 h 1911350"/>
              <a:gd name="connsiteX6" fmla="*/ 990600 w 1447800"/>
              <a:gd name="connsiteY6" fmla="*/ 1219200 h 1911350"/>
              <a:gd name="connsiteX7" fmla="*/ 1447800 w 1447800"/>
              <a:gd name="connsiteY7" fmla="*/ 1422400 h 1911350"/>
              <a:gd name="connsiteX8" fmla="*/ 1441450 w 1447800"/>
              <a:gd name="connsiteY8" fmla="*/ 1911350 h 1911350"/>
              <a:gd name="connsiteX9" fmla="*/ 12700 w 1447800"/>
              <a:gd name="connsiteY9" fmla="*/ 1905000 h 1911350"/>
              <a:gd name="connsiteX10" fmla="*/ 0 w 1447800"/>
              <a:gd name="connsiteY10" fmla="*/ 49530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7800" h="1911350">
                <a:moveTo>
                  <a:pt x="0" y="495300"/>
                </a:moveTo>
                <a:lnTo>
                  <a:pt x="495300" y="495300"/>
                </a:lnTo>
                <a:lnTo>
                  <a:pt x="717550" y="0"/>
                </a:lnTo>
                <a:lnTo>
                  <a:pt x="908050" y="514350"/>
                </a:lnTo>
                <a:lnTo>
                  <a:pt x="1441450" y="508000"/>
                </a:lnTo>
                <a:lnTo>
                  <a:pt x="1441450" y="1016000"/>
                </a:lnTo>
                <a:lnTo>
                  <a:pt x="990600" y="1219200"/>
                </a:lnTo>
                <a:lnTo>
                  <a:pt x="1447800" y="1422400"/>
                </a:lnTo>
                <a:cubicBezTo>
                  <a:pt x="1445683" y="1585383"/>
                  <a:pt x="1443567" y="1748367"/>
                  <a:pt x="1441450" y="1911350"/>
                </a:cubicBezTo>
                <a:lnTo>
                  <a:pt x="12700" y="190500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6569" y="1124744"/>
            <a:ext cx="1387580" cy="2442254"/>
          </a:xfrm>
          <a:custGeom>
            <a:avLst/>
            <a:gdLst>
              <a:gd name="connsiteX0" fmla="*/ 0 w 1454150"/>
              <a:gd name="connsiteY0" fmla="*/ 0 h 1898650"/>
              <a:gd name="connsiteX1" fmla="*/ 1422400 w 1454150"/>
              <a:gd name="connsiteY1" fmla="*/ 6350 h 1898650"/>
              <a:gd name="connsiteX2" fmla="*/ 1435100 w 1454150"/>
              <a:gd name="connsiteY2" fmla="*/ 514350 h 1898650"/>
              <a:gd name="connsiteX3" fmla="*/ 971550 w 1454150"/>
              <a:gd name="connsiteY3" fmla="*/ 768350 h 1898650"/>
              <a:gd name="connsiteX4" fmla="*/ 1454150 w 1454150"/>
              <a:gd name="connsiteY4" fmla="*/ 965200 h 1898650"/>
              <a:gd name="connsiteX5" fmla="*/ 1447800 w 1454150"/>
              <a:gd name="connsiteY5" fmla="*/ 1441450 h 1898650"/>
              <a:gd name="connsiteX6" fmla="*/ 889000 w 1454150"/>
              <a:gd name="connsiteY6" fmla="*/ 1428750 h 1898650"/>
              <a:gd name="connsiteX7" fmla="*/ 673100 w 1454150"/>
              <a:gd name="connsiteY7" fmla="*/ 1898650 h 1898650"/>
              <a:gd name="connsiteX8" fmla="*/ 501650 w 1454150"/>
              <a:gd name="connsiteY8" fmla="*/ 1403350 h 1898650"/>
              <a:gd name="connsiteX9" fmla="*/ 12700 w 1454150"/>
              <a:gd name="connsiteY9" fmla="*/ 1409700 h 1898650"/>
              <a:gd name="connsiteX10" fmla="*/ 0 w 1454150"/>
              <a:gd name="connsiteY10" fmla="*/ 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4150" h="1898650">
                <a:moveTo>
                  <a:pt x="0" y="0"/>
                </a:moveTo>
                <a:lnTo>
                  <a:pt x="1422400" y="6350"/>
                </a:lnTo>
                <a:lnTo>
                  <a:pt x="1435100" y="514350"/>
                </a:lnTo>
                <a:lnTo>
                  <a:pt x="971550" y="768350"/>
                </a:lnTo>
                <a:lnTo>
                  <a:pt x="1454150" y="965200"/>
                </a:lnTo>
                <a:cubicBezTo>
                  <a:pt x="1452033" y="1123950"/>
                  <a:pt x="1449917" y="1282700"/>
                  <a:pt x="1447800" y="1441450"/>
                </a:cubicBezTo>
                <a:lnTo>
                  <a:pt x="889000" y="1428750"/>
                </a:lnTo>
                <a:lnTo>
                  <a:pt x="673100" y="1898650"/>
                </a:lnTo>
                <a:lnTo>
                  <a:pt x="501650" y="1403350"/>
                </a:lnTo>
                <a:lnTo>
                  <a:pt x="12700" y="14097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Кто награждает солдат?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Дмитрий Донской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Александр Невский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3528" y="4138763"/>
            <a:ext cx="1387580" cy="2458589"/>
          </a:xfrm>
          <a:custGeom>
            <a:avLst/>
            <a:gdLst>
              <a:gd name="connsiteX0" fmla="*/ 0 w 1447800"/>
              <a:gd name="connsiteY0" fmla="*/ 495300 h 1911350"/>
              <a:gd name="connsiteX1" fmla="*/ 495300 w 1447800"/>
              <a:gd name="connsiteY1" fmla="*/ 495300 h 1911350"/>
              <a:gd name="connsiteX2" fmla="*/ 717550 w 1447800"/>
              <a:gd name="connsiteY2" fmla="*/ 0 h 1911350"/>
              <a:gd name="connsiteX3" fmla="*/ 908050 w 1447800"/>
              <a:gd name="connsiteY3" fmla="*/ 514350 h 1911350"/>
              <a:gd name="connsiteX4" fmla="*/ 1441450 w 1447800"/>
              <a:gd name="connsiteY4" fmla="*/ 508000 h 1911350"/>
              <a:gd name="connsiteX5" fmla="*/ 1441450 w 1447800"/>
              <a:gd name="connsiteY5" fmla="*/ 1016000 h 1911350"/>
              <a:gd name="connsiteX6" fmla="*/ 990600 w 1447800"/>
              <a:gd name="connsiteY6" fmla="*/ 1219200 h 1911350"/>
              <a:gd name="connsiteX7" fmla="*/ 1447800 w 1447800"/>
              <a:gd name="connsiteY7" fmla="*/ 1422400 h 1911350"/>
              <a:gd name="connsiteX8" fmla="*/ 1441450 w 1447800"/>
              <a:gd name="connsiteY8" fmla="*/ 1911350 h 1911350"/>
              <a:gd name="connsiteX9" fmla="*/ 12700 w 1447800"/>
              <a:gd name="connsiteY9" fmla="*/ 1905000 h 1911350"/>
              <a:gd name="connsiteX10" fmla="*/ 0 w 1447800"/>
              <a:gd name="connsiteY10" fmla="*/ 49530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7800" h="1911350">
                <a:moveTo>
                  <a:pt x="0" y="495300"/>
                </a:moveTo>
                <a:lnTo>
                  <a:pt x="495300" y="495300"/>
                </a:lnTo>
                <a:lnTo>
                  <a:pt x="717550" y="0"/>
                </a:lnTo>
                <a:lnTo>
                  <a:pt x="908050" y="514350"/>
                </a:lnTo>
                <a:lnTo>
                  <a:pt x="1441450" y="508000"/>
                </a:lnTo>
                <a:lnTo>
                  <a:pt x="1441450" y="1016000"/>
                </a:lnTo>
                <a:lnTo>
                  <a:pt x="990600" y="1219200"/>
                </a:lnTo>
                <a:lnTo>
                  <a:pt x="1447800" y="1422400"/>
                </a:lnTo>
                <a:cubicBezTo>
                  <a:pt x="1445683" y="1585383"/>
                  <a:pt x="1443567" y="1748367"/>
                  <a:pt x="1441450" y="1911350"/>
                </a:cubicBezTo>
                <a:lnTo>
                  <a:pt x="12700" y="190500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Кто из русских князей изображён  на Похвальном листе?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9 классе</a:t>
            </a: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</a:t>
            </a:r>
            <a:r>
              <a:rPr lang="ru-RU" sz="3600" b="1" dirty="0" smtClean="0">
                <a:solidFill>
                  <a:srgbClr val="002060"/>
                </a:solidFill>
              </a:rPr>
              <a:t>7 </a:t>
            </a:r>
            <a:r>
              <a:rPr lang="ru-RU" sz="3600" b="1" dirty="0" smtClean="0">
                <a:solidFill>
                  <a:srgbClr val="002060"/>
                </a:solidFill>
              </a:rPr>
              <a:t>классе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59149" y="1132912"/>
            <a:ext cx="2052632" cy="1854152"/>
          </a:xfrm>
          <a:custGeom>
            <a:avLst/>
            <a:gdLst>
              <a:gd name="connsiteX0" fmla="*/ 444500 w 2273300"/>
              <a:gd name="connsiteY0" fmla="*/ 0 h 1441450"/>
              <a:gd name="connsiteX1" fmla="*/ 1854200 w 2273300"/>
              <a:gd name="connsiteY1" fmla="*/ 6350 h 1441450"/>
              <a:gd name="connsiteX2" fmla="*/ 1854200 w 2273300"/>
              <a:gd name="connsiteY2" fmla="*/ 603250 h 1441450"/>
              <a:gd name="connsiteX3" fmla="*/ 2273300 w 2273300"/>
              <a:gd name="connsiteY3" fmla="*/ 749300 h 1441450"/>
              <a:gd name="connsiteX4" fmla="*/ 1841500 w 2273300"/>
              <a:gd name="connsiteY4" fmla="*/ 939800 h 1441450"/>
              <a:gd name="connsiteX5" fmla="*/ 1828800 w 2273300"/>
              <a:gd name="connsiteY5" fmla="*/ 1416050 h 1441450"/>
              <a:gd name="connsiteX6" fmla="*/ 1320800 w 2273300"/>
              <a:gd name="connsiteY6" fmla="*/ 1409700 h 1441450"/>
              <a:gd name="connsiteX7" fmla="*/ 1149350 w 2273300"/>
              <a:gd name="connsiteY7" fmla="*/ 952500 h 1441450"/>
              <a:gd name="connsiteX8" fmla="*/ 927100 w 2273300"/>
              <a:gd name="connsiteY8" fmla="*/ 1441450 h 1441450"/>
              <a:gd name="connsiteX9" fmla="*/ 463550 w 2273300"/>
              <a:gd name="connsiteY9" fmla="*/ 1428750 h 1441450"/>
              <a:gd name="connsiteX10" fmla="*/ 463550 w 2273300"/>
              <a:gd name="connsiteY10" fmla="*/ 946150 h 1441450"/>
              <a:gd name="connsiteX11" fmla="*/ 0 w 2273300"/>
              <a:gd name="connsiteY11" fmla="*/ 755650 h 1441450"/>
              <a:gd name="connsiteX12" fmla="*/ 457200 w 2273300"/>
              <a:gd name="connsiteY12" fmla="*/ 520700 h 1441450"/>
              <a:gd name="connsiteX13" fmla="*/ 444500 w 2273300"/>
              <a:gd name="connsiteY13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41450">
                <a:moveTo>
                  <a:pt x="444500" y="0"/>
                </a:moveTo>
                <a:lnTo>
                  <a:pt x="1854200" y="6350"/>
                </a:lnTo>
                <a:lnTo>
                  <a:pt x="1854200" y="603250"/>
                </a:lnTo>
                <a:lnTo>
                  <a:pt x="2273300" y="749300"/>
                </a:lnTo>
                <a:lnTo>
                  <a:pt x="1841500" y="939800"/>
                </a:lnTo>
                <a:lnTo>
                  <a:pt x="1828800" y="1416050"/>
                </a:lnTo>
                <a:lnTo>
                  <a:pt x="1320800" y="1409700"/>
                </a:lnTo>
                <a:lnTo>
                  <a:pt x="1149350" y="952500"/>
                </a:lnTo>
                <a:lnTo>
                  <a:pt x="927100" y="1441450"/>
                </a:lnTo>
                <a:lnTo>
                  <a:pt x="463550" y="1428750"/>
                </a:lnTo>
                <a:lnTo>
                  <a:pt x="463550" y="946150"/>
                </a:lnTo>
                <a:lnTo>
                  <a:pt x="0" y="755650"/>
                </a:lnTo>
                <a:lnTo>
                  <a:pt x="457200" y="520700"/>
                </a:lnTo>
                <a:lnTo>
                  <a:pt x="44450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каком классе заканчивалось общее образование в женских гимназиях?</a:t>
            </a:r>
            <a:endParaRPr lang="ru-RU" sz="32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4 класса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5 </a:t>
            </a:r>
            <a:r>
              <a:rPr lang="ru-RU" sz="3600" b="1" dirty="0" smtClean="0">
                <a:solidFill>
                  <a:srgbClr val="002060"/>
                </a:solidFill>
              </a:rPr>
              <a:t>класса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666236" y="2374459"/>
            <a:ext cx="1267128" cy="2981346"/>
          </a:xfrm>
          <a:custGeom>
            <a:avLst/>
            <a:gdLst>
              <a:gd name="connsiteX0" fmla="*/ 0 w 1403350"/>
              <a:gd name="connsiteY0" fmla="*/ 469900 h 2317750"/>
              <a:gd name="connsiteX1" fmla="*/ 482600 w 1403350"/>
              <a:gd name="connsiteY1" fmla="*/ 476250 h 2317750"/>
              <a:gd name="connsiteX2" fmla="*/ 698500 w 1403350"/>
              <a:gd name="connsiteY2" fmla="*/ 0 h 2317750"/>
              <a:gd name="connsiteX3" fmla="*/ 869950 w 1403350"/>
              <a:gd name="connsiteY3" fmla="*/ 450850 h 2317750"/>
              <a:gd name="connsiteX4" fmla="*/ 1384300 w 1403350"/>
              <a:gd name="connsiteY4" fmla="*/ 450850 h 2317750"/>
              <a:gd name="connsiteX5" fmla="*/ 1384300 w 1403350"/>
              <a:gd name="connsiteY5" fmla="*/ 1035050 h 2317750"/>
              <a:gd name="connsiteX6" fmla="*/ 920750 w 1403350"/>
              <a:gd name="connsiteY6" fmla="*/ 1219200 h 2317750"/>
              <a:gd name="connsiteX7" fmla="*/ 1397000 w 1403350"/>
              <a:gd name="connsiteY7" fmla="*/ 1416050 h 2317750"/>
              <a:gd name="connsiteX8" fmla="*/ 1403350 w 1403350"/>
              <a:gd name="connsiteY8" fmla="*/ 1879600 h 2317750"/>
              <a:gd name="connsiteX9" fmla="*/ 920750 w 1403350"/>
              <a:gd name="connsiteY9" fmla="*/ 1860550 h 2317750"/>
              <a:gd name="connsiteX10" fmla="*/ 730250 w 1403350"/>
              <a:gd name="connsiteY10" fmla="*/ 2317750 h 2317750"/>
              <a:gd name="connsiteX11" fmla="*/ 476250 w 1403350"/>
              <a:gd name="connsiteY11" fmla="*/ 1866900 h 2317750"/>
              <a:gd name="connsiteX12" fmla="*/ 12700 w 1403350"/>
              <a:gd name="connsiteY12" fmla="*/ 1873250 h 2317750"/>
              <a:gd name="connsiteX13" fmla="*/ 12700 w 1403350"/>
              <a:gd name="connsiteY13" fmla="*/ 1308100 h 2317750"/>
              <a:gd name="connsiteX14" fmla="*/ 450850 w 1403350"/>
              <a:gd name="connsiteY14" fmla="*/ 1136650 h 2317750"/>
              <a:gd name="connsiteX15" fmla="*/ 0 w 1403350"/>
              <a:gd name="connsiteY15" fmla="*/ 965200 h 2317750"/>
              <a:gd name="connsiteX16" fmla="*/ 0 w 1403350"/>
              <a:gd name="connsiteY16" fmla="*/ 469900 h 231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350" h="2317750">
                <a:moveTo>
                  <a:pt x="0" y="469900"/>
                </a:moveTo>
                <a:lnTo>
                  <a:pt x="482600" y="476250"/>
                </a:lnTo>
                <a:lnTo>
                  <a:pt x="698500" y="0"/>
                </a:lnTo>
                <a:lnTo>
                  <a:pt x="869950" y="450850"/>
                </a:lnTo>
                <a:lnTo>
                  <a:pt x="1384300" y="450850"/>
                </a:lnTo>
                <a:lnTo>
                  <a:pt x="1384300" y="1035050"/>
                </a:lnTo>
                <a:lnTo>
                  <a:pt x="920750" y="1219200"/>
                </a:lnTo>
                <a:lnTo>
                  <a:pt x="1397000" y="1416050"/>
                </a:lnTo>
                <a:cubicBezTo>
                  <a:pt x="1399117" y="1570567"/>
                  <a:pt x="1401233" y="1725083"/>
                  <a:pt x="1403350" y="1879600"/>
                </a:cubicBezTo>
                <a:lnTo>
                  <a:pt x="920750" y="1860550"/>
                </a:lnTo>
                <a:lnTo>
                  <a:pt x="730250" y="2317750"/>
                </a:lnTo>
                <a:lnTo>
                  <a:pt x="476250" y="1866900"/>
                </a:lnTo>
                <a:lnTo>
                  <a:pt x="12700" y="1873250"/>
                </a:lnTo>
                <a:lnTo>
                  <a:pt x="12700" y="1308100"/>
                </a:lnTo>
                <a:lnTo>
                  <a:pt x="450850" y="1136650"/>
                </a:lnTo>
                <a:lnTo>
                  <a:pt x="0" y="96520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Ученице какого класса был выдан наш Похвальный лист?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4788024" y="2276872"/>
            <a:ext cx="4032448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Учителем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860032" y="4365104"/>
            <a:ext cx="3960440" cy="1244854"/>
          </a:xfrm>
          <a:prstGeom prst="horizontalScroll">
            <a:avLst>
              <a:gd name="adj" fmla="val 773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Архитектором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76351" y="4767705"/>
            <a:ext cx="2052633" cy="1821480"/>
          </a:xfrm>
          <a:custGeom>
            <a:avLst/>
            <a:gdLst>
              <a:gd name="connsiteX0" fmla="*/ 450850 w 2273300"/>
              <a:gd name="connsiteY0" fmla="*/ 6350 h 1416050"/>
              <a:gd name="connsiteX1" fmla="*/ 914400 w 2273300"/>
              <a:gd name="connsiteY1" fmla="*/ 6350 h 1416050"/>
              <a:gd name="connsiteX2" fmla="*/ 1168400 w 2273300"/>
              <a:gd name="connsiteY2" fmla="*/ 469900 h 1416050"/>
              <a:gd name="connsiteX3" fmla="*/ 1358900 w 2273300"/>
              <a:gd name="connsiteY3" fmla="*/ 0 h 1416050"/>
              <a:gd name="connsiteX4" fmla="*/ 1835150 w 2273300"/>
              <a:gd name="connsiteY4" fmla="*/ 19050 h 1416050"/>
              <a:gd name="connsiteX5" fmla="*/ 1828800 w 2273300"/>
              <a:gd name="connsiteY5" fmla="*/ 539750 h 1416050"/>
              <a:gd name="connsiteX6" fmla="*/ 2273300 w 2273300"/>
              <a:gd name="connsiteY6" fmla="*/ 742950 h 1416050"/>
              <a:gd name="connsiteX7" fmla="*/ 1822450 w 2273300"/>
              <a:gd name="connsiteY7" fmla="*/ 965200 h 1416050"/>
              <a:gd name="connsiteX8" fmla="*/ 1835150 w 2273300"/>
              <a:gd name="connsiteY8" fmla="*/ 1416050 h 1416050"/>
              <a:gd name="connsiteX9" fmla="*/ 450850 w 2273300"/>
              <a:gd name="connsiteY9" fmla="*/ 1409700 h 1416050"/>
              <a:gd name="connsiteX10" fmla="*/ 457200 w 2273300"/>
              <a:gd name="connsiteY10" fmla="*/ 933450 h 1416050"/>
              <a:gd name="connsiteX11" fmla="*/ 0 w 2273300"/>
              <a:gd name="connsiteY11" fmla="*/ 723900 h 1416050"/>
              <a:gd name="connsiteX12" fmla="*/ 450850 w 2273300"/>
              <a:gd name="connsiteY12" fmla="*/ 520700 h 1416050"/>
              <a:gd name="connsiteX13" fmla="*/ 450850 w 2273300"/>
              <a:gd name="connsiteY13" fmla="*/ 63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73300" h="1416050">
                <a:moveTo>
                  <a:pt x="450850" y="6350"/>
                </a:moveTo>
                <a:lnTo>
                  <a:pt x="914400" y="6350"/>
                </a:lnTo>
                <a:lnTo>
                  <a:pt x="1168400" y="469900"/>
                </a:lnTo>
                <a:lnTo>
                  <a:pt x="1358900" y="0"/>
                </a:lnTo>
                <a:lnTo>
                  <a:pt x="1835150" y="19050"/>
                </a:lnTo>
                <a:cubicBezTo>
                  <a:pt x="1833033" y="192617"/>
                  <a:pt x="1830917" y="366183"/>
                  <a:pt x="1828800" y="539750"/>
                </a:cubicBezTo>
                <a:lnTo>
                  <a:pt x="2273300" y="742950"/>
                </a:lnTo>
                <a:lnTo>
                  <a:pt x="1822450" y="965200"/>
                </a:lnTo>
                <a:lnTo>
                  <a:pt x="1835150" y="1416050"/>
                </a:lnTo>
                <a:lnTo>
                  <a:pt x="450850" y="1409700"/>
                </a:lnTo>
                <a:cubicBezTo>
                  <a:pt x="452967" y="1250950"/>
                  <a:pt x="455083" y="1092200"/>
                  <a:pt x="457200" y="933450"/>
                </a:cubicBezTo>
                <a:lnTo>
                  <a:pt x="0" y="723900"/>
                </a:lnTo>
                <a:lnTo>
                  <a:pt x="450850" y="520700"/>
                </a:lnTo>
                <a:cubicBezTo>
                  <a:pt x="452967" y="347133"/>
                  <a:pt x="455083" y="173567"/>
                  <a:pt x="450850" y="635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509077" y="2946224"/>
            <a:ext cx="1697149" cy="1870488"/>
          </a:xfrm>
          <a:custGeom>
            <a:avLst/>
            <a:gdLst>
              <a:gd name="connsiteX0" fmla="*/ 450850 w 1879600"/>
              <a:gd name="connsiteY0" fmla="*/ 12700 h 1454150"/>
              <a:gd name="connsiteX1" fmla="*/ 977900 w 1879600"/>
              <a:gd name="connsiteY1" fmla="*/ 0 h 1454150"/>
              <a:gd name="connsiteX2" fmla="*/ 1162050 w 1879600"/>
              <a:gd name="connsiteY2" fmla="*/ 482600 h 1454150"/>
              <a:gd name="connsiteX3" fmla="*/ 1346200 w 1879600"/>
              <a:gd name="connsiteY3" fmla="*/ 0 h 1454150"/>
              <a:gd name="connsiteX4" fmla="*/ 1879600 w 1879600"/>
              <a:gd name="connsiteY4" fmla="*/ 0 h 1454150"/>
              <a:gd name="connsiteX5" fmla="*/ 1873250 w 1879600"/>
              <a:gd name="connsiteY5" fmla="*/ 1422400 h 1454150"/>
              <a:gd name="connsiteX6" fmla="*/ 1352550 w 1879600"/>
              <a:gd name="connsiteY6" fmla="*/ 1416050 h 1454150"/>
              <a:gd name="connsiteX7" fmla="*/ 1168400 w 1879600"/>
              <a:gd name="connsiteY7" fmla="*/ 965200 h 1454150"/>
              <a:gd name="connsiteX8" fmla="*/ 908050 w 1879600"/>
              <a:gd name="connsiteY8" fmla="*/ 1454150 h 1454150"/>
              <a:gd name="connsiteX9" fmla="*/ 469900 w 1879600"/>
              <a:gd name="connsiteY9" fmla="*/ 1441450 h 1454150"/>
              <a:gd name="connsiteX10" fmla="*/ 469900 w 1879600"/>
              <a:gd name="connsiteY10" fmla="*/ 971550 h 1454150"/>
              <a:gd name="connsiteX11" fmla="*/ 0 w 1879600"/>
              <a:gd name="connsiteY11" fmla="*/ 774700 h 1454150"/>
              <a:gd name="connsiteX12" fmla="*/ 457200 w 1879600"/>
              <a:gd name="connsiteY12" fmla="*/ 590550 h 1454150"/>
              <a:gd name="connsiteX13" fmla="*/ 450850 w 1879600"/>
              <a:gd name="connsiteY13" fmla="*/ 12700 h 145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9600" h="1454150">
                <a:moveTo>
                  <a:pt x="450850" y="12700"/>
                </a:moveTo>
                <a:lnTo>
                  <a:pt x="977900" y="0"/>
                </a:lnTo>
                <a:lnTo>
                  <a:pt x="1162050" y="482600"/>
                </a:lnTo>
                <a:lnTo>
                  <a:pt x="1346200" y="0"/>
                </a:lnTo>
                <a:lnTo>
                  <a:pt x="1879600" y="0"/>
                </a:lnTo>
                <a:cubicBezTo>
                  <a:pt x="1877483" y="474133"/>
                  <a:pt x="1875367" y="948267"/>
                  <a:pt x="1873250" y="1422400"/>
                </a:cubicBezTo>
                <a:lnTo>
                  <a:pt x="1352550" y="1416050"/>
                </a:lnTo>
                <a:lnTo>
                  <a:pt x="1168400" y="965200"/>
                </a:lnTo>
                <a:lnTo>
                  <a:pt x="908050" y="1454150"/>
                </a:lnTo>
                <a:lnTo>
                  <a:pt x="469900" y="1441450"/>
                </a:lnTo>
                <a:lnTo>
                  <a:pt x="469900" y="971550"/>
                </a:lnTo>
                <a:lnTo>
                  <a:pt x="0" y="774700"/>
                </a:lnTo>
                <a:lnTo>
                  <a:pt x="457200" y="590550"/>
                </a:lnTo>
                <a:cubicBezTo>
                  <a:pt x="455083" y="397933"/>
                  <a:pt x="452967" y="205317"/>
                  <a:pt x="450850" y="1270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179512" y="0"/>
            <a:ext cx="8784976" cy="124485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Кем стала Екатерина Жданова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149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biblioteka</dc:creator>
  <cp:lastModifiedBy>biblioteka</cp:lastModifiedBy>
  <cp:revision>33</cp:revision>
  <dcterms:created xsi:type="dcterms:W3CDTF">2021-06-07T09:23:50Z</dcterms:created>
  <dcterms:modified xsi:type="dcterms:W3CDTF">2021-06-09T06:32:29Z</dcterms:modified>
</cp:coreProperties>
</file>