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15" r:id="rId2"/>
    <p:sldId id="416" r:id="rId3"/>
    <p:sldId id="417" r:id="rId4"/>
    <p:sldId id="418" r:id="rId5"/>
    <p:sldId id="419" r:id="rId6"/>
    <p:sldId id="42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969"/>
    <a:srgbClr val="FFCCFF"/>
    <a:srgbClr val="99FF99"/>
    <a:srgbClr val="0000CC"/>
    <a:srgbClr val="008000"/>
    <a:srgbClr val="CCFFCC"/>
    <a:srgbClr val="FF99FF"/>
    <a:srgbClr val="A0C814"/>
    <a:srgbClr val="8205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2832" autoAdjust="0"/>
  </p:normalViewPr>
  <p:slideViewPr>
    <p:cSldViewPr>
      <p:cViewPr varScale="1">
        <p:scale>
          <a:sx n="68" d="100"/>
          <a:sy n="68" d="100"/>
        </p:scale>
        <p:origin x="-8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0CEF-7770-4CF3-8A39-8497D17FD08F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CD573-C197-4C32-A3AF-7A2584D5D9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Klicken Sie auf das schwarze Viereck, um das Video zu starten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D573-C197-4C32-A3AF-7A2584D5D97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D573-C197-4C32-A3AF-7A2584D5D97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D573-C197-4C32-A3AF-7A2584D5D97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D573-C197-4C32-A3AF-7A2584D5D97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D573-C197-4C32-A3AF-7A2584D5D97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D573-C197-4C32-A3AF-7A2584D5D97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5" Type="http://schemas.openxmlformats.org/officeDocument/2006/relationships/image" Target="../media/image3.png"/><Relationship Id="rId4" Type="http://schemas.microsoft.com/office/2007/relationships/media" Target="../media/media1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Музыкальное сопровождение</a:t>
            </a:r>
            <a:endParaRPr lang="ru-RU" sz="32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7004" y="6519446"/>
            <a:ext cx="611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Video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https://www.youtube.com/watch?v=iTGYIEVOp74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Rhythmus aus der Schultasche_Hey DJ_Richard Filz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39530" y="1268760"/>
            <a:ext cx="844893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Украшать мебель</a:t>
            </a:r>
            <a:endParaRPr lang="ru-RU" sz="36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745" y="6519446"/>
            <a:ext cx="9031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Bilder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de-DE" sz="1600" u="sng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https://www.inmyroom.ru/posts/2648-neobychnoe-ispolzovanie-staryh-lineek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Schr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1052736"/>
            <a:ext cx="4440169" cy="2808312"/>
          </a:xfrm>
          <a:prstGeom prst="rect">
            <a:avLst/>
          </a:prstGeom>
        </p:spPr>
      </p:pic>
      <p:pic>
        <p:nvPicPr>
          <p:cNvPr id="6" name="Рисунок 5" descr="B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72816"/>
            <a:ext cx="2834201" cy="3567485"/>
          </a:xfrm>
          <a:prstGeom prst="rect">
            <a:avLst/>
          </a:prstGeom>
        </p:spPr>
      </p:pic>
      <p:pic>
        <p:nvPicPr>
          <p:cNvPr id="7" name="Рисунок 6" descr="Tis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077072"/>
            <a:ext cx="245540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Продолжите пословицы</a:t>
            </a:r>
            <a:endParaRPr lang="ru-RU" sz="36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124744"/>
            <a:ext cx="7992888" cy="528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Бесплатный сыр бывает 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Бедность не _________________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Бумага всё __________________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здоровом теле - ____________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тесноте, да ________________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Век живи, __________________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Глаза боятся, а ______________</a:t>
            </a:r>
          </a:p>
          <a:p>
            <a:pPr>
              <a:lnSpc>
                <a:spcPct val="114000"/>
              </a:lnSpc>
            </a:pPr>
            <a:r>
              <a:rPr lang="ru-RU" sz="30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Друзья познаются в </a:t>
            </a:r>
            <a:r>
              <a:rPr lang="ru-RU" sz="28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___________</a:t>
            </a:r>
          </a:p>
          <a:p>
            <a:pPr>
              <a:lnSpc>
                <a:spcPct val="114000"/>
              </a:lnSpc>
            </a:pPr>
            <a:r>
              <a:rPr lang="ru-RU" sz="28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драки __________________</a:t>
            </a:r>
          </a:p>
          <a:p>
            <a:pPr>
              <a:lnSpc>
                <a:spcPct val="114000"/>
              </a:lnSpc>
            </a:pPr>
            <a:r>
              <a:rPr lang="ru-RU" sz="28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Тише едешь - _________________</a:t>
            </a:r>
            <a:endParaRPr lang="ru-RU" sz="28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Продолжите пословицы</a:t>
            </a:r>
            <a:endParaRPr lang="ru-RU" sz="36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 descr="Нестандартное продолжение пословиц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908720"/>
            <a:ext cx="4763302" cy="569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Рисуем графиками функций</a:t>
            </a:r>
            <a:endParaRPr lang="ru-RU" sz="36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 descr="графики_круж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3024336" cy="2972589"/>
          </a:xfrm>
          <a:prstGeom prst="rect">
            <a:avLst/>
          </a:prstGeom>
        </p:spPr>
      </p:pic>
      <p:pic>
        <p:nvPicPr>
          <p:cNvPr id="6" name="Рисунок 5" descr="график_сердце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005064"/>
            <a:ext cx="2520280" cy="2545483"/>
          </a:xfrm>
          <a:prstGeom prst="rect">
            <a:avLst/>
          </a:prstGeom>
        </p:spPr>
      </p:pic>
      <p:pic>
        <p:nvPicPr>
          <p:cNvPr id="7" name="Рисунок 6" descr="графики_бабоч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908720"/>
            <a:ext cx="4321373" cy="2808312"/>
          </a:xfrm>
          <a:prstGeom prst="rect">
            <a:avLst/>
          </a:prstGeom>
        </p:spPr>
      </p:pic>
      <p:pic>
        <p:nvPicPr>
          <p:cNvPr id="8" name="Рисунок 7" descr="графики_зонти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933056"/>
            <a:ext cx="4320480" cy="252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Умные вещи</a:t>
            </a:r>
            <a:endParaRPr lang="ru-RU" sz="3600" b="1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 descr="лиф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2851248" cy="3672408"/>
          </a:xfrm>
          <a:prstGeom prst="rect">
            <a:avLst/>
          </a:prstGeom>
        </p:spPr>
      </p:pic>
      <p:pic>
        <p:nvPicPr>
          <p:cNvPr id="10" name="Рисунок 9" descr="лифт1.jpg"/>
          <p:cNvPicPr>
            <a:picLocks noChangeAspect="1"/>
          </p:cNvPicPr>
          <p:nvPr/>
        </p:nvPicPr>
        <p:blipFill>
          <a:blip r:embed="rId4" cstate="print"/>
          <a:srcRect l="5589" t="7418" r="4995" b="3561"/>
          <a:stretch>
            <a:fillRect/>
          </a:stretch>
        </p:blipFill>
        <p:spPr>
          <a:xfrm>
            <a:off x="6444208" y="908720"/>
            <a:ext cx="2448272" cy="3672408"/>
          </a:xfrm>
          <a:prstGeom prst="rect">
            <a:avLst/>
          </a:prstGeom>
        </p:spPr>
      </p:pic>
      <p:pic>
        <p:nvPicPr>
          <p:cNvPr id="11" name="Рисунок 10" descr="творческие математические часы.jpeg"/>
          <p:cNvPicPr>
            <a:picLocks noChangeAspect="1"/>
          </p:cNvPicPr>
          <p:nvPr/>
        </p:nvPicPr>
        <p:blipFill>
          <a:blip r:embed="rId5" cstate="print"/>
          <a:srcRect l="12200" t="12201" r="12201" b="12200"/>
          <a:stretch>
            <a:fillRect/>
          </a:stretch>
        </p:blipFill>
        <p:spPr>
          <a:xfrm>
            <a:off x="3131840" y="3429000"/>
            <a:ext cx="3024336" cy="30243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31840" y="3356992"/>
            <a:ext cx="3096344" cy="31683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15365</TotalTime>
  <Words>81</Words>
  <Application>Microsoft Office PowerPoint</Application>
  <PresentationFormat>Экран (4:3)</PresentationFormat>
  <Paragraphs>25</Paragraphs>
  <Slides>6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4892</cp:revision>
  <dcterms:created xsi:type="dcterms:W3CDTF">2021-11-24T00:35:09Z</dcterms:created>
  <dcterms:modified xsi:type="dcterms:W3CDTF">2023-04-16T22:22:20Z</dcterms:modified>
</cp:coreProperties>
</file>