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ru-RU" dirty="0" smtClean="0"/>
              <a:t>ИРО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1752600"/>
          </a:xfrm>
        </p:spPr>
        <p:txBody>
          <a:bodyPr/>
          <a:lstStyle/>
          <a:p>
            <a:r>
              <a:rPr lang="ru-RU" dirty="0" smtClean="0"/>
              <a:t>Курсы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66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Занятие 1.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874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ИРО</vt:lpstr>
      <vt:lpstr>Занятие 1.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ИРО</dc:title>
  <dc:creator>student</dc:creator>
  <cp:lastModifiedBy>student</cp:lastModifiedBy>
  <cp:revision>1</cp:revision>
  <dcterms:created xsi:type="dcterms:W3CDTF">2018-04-03T11:24:05Z</dcterms:created>
  <dcterms:modified xsi:type="dcterms:W3CDTF">2018-04-03T11:25:14Z</dcterms:modified>
</cp:coreProperties>
</file>