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Высшая квалификационная категория</c:v>
                </c:pt>
                <c:pt idx="1">
                  <c:v>1 квалификационная 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0.5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9"/>
            <a:ext cx="7918648" cy="1899642"/>
          </a:xfrm>
        </p:spPr>
        <p:txBody>
          <a:bodyPr>
            <a:normAutofit/>
          </a:bodyPr>
          <a:lstStyle/>
          <a:p>
            <a:pPr fontAlgn="base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сад № 23 с.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Шурскол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149080"/>
            <a:ext cx="5112568" cy="14897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  <a:r>
              <a:rPr lang="ru-RU" dirty="0" err="1" smtClean="0">
                <a:solidFill>
                  <a:schemeClr val="tx1"/>
                </a:solidFill>
              </a:rPr>
              <a:t>Шинакова</a:t>
            </a:r>
            <a:r>
              <a:rPr lang="ru-RU" dirty="0" smtClean="0">
                <a:solidFill>
                  <a:schemeClr val="tx1"/>
                </a:solidFill>
              </a:rPr>
              <a:t> М.С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ds23shur-ros.edu.yar.ru/untitlapred-2_w273_h1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7112"/>
            <a:ext cx="25050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923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s23shur-ros.edu.yar.ru/fotogalereya/198_w140_h1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457" y="1432401"/>
            <a:ext cx="1637543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s23shur-ros.edu.yar.ru/fotogalereya/41_w140_h1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53889"/>
            <a:ext cx="1621532" cy="228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7" y="4076490"/>
            <a:ext cx="2319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Заведующая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детским садом</a:t>
            </a:r>
          </a:p>
          <a:p>
            <a:pPr algn="ctr" fontAlgn="base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Сахарова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Татьяна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Николаевна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5116" y="4076491"/>
            <a:ext cx="20162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ctr" fontAlgn="base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Бредихина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Любовь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Анатольевна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ds23shur-ros.edu.yar.ru/fotogalereya/27_w140_h19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9522"/>
            <a:ext cx="1765548" cy="248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08104" y="422108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</a:p>
          <a:p>
            <a:pPr algn="ctr" fontAlgn="base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Пыженко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Ирина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Семеновна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Педагогический коллектив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01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Образование педагогов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697787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1809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2535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Муниципальное дошкольное образовательное учреждение «Детский сад № 23 с. Шурскол»</vt:lpstr>
      <vt:lpstr>Презентация PowerPoint</vt:lpstr>
      <vt:lpstr>Образование педагогов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«Детский сад № 23 с. Шурскол»</dc:title>
  <dc:creator>student</dc:creator>
  <cp:lastModifiedBy>student</cp:lastModifiedBy>
  <cp:revision>3</cp:revision>
  <dcterms:created xsi:type="dcterms:W3CDTF">2017-04-13T10:47:31Z</dcterms:created>
  <dcterms:modified xsi:type="dcterms:W3CDTF">2017-04-13T11:18:15Z</dcterms:modified>
</cp:coreProperties>
</file>