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1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82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54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50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7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7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57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6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1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2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2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36879-EBCF-43AA-8C0A-8688C1C827EB}" type="datetimeFigureOut">
              <a:rPr lang="ru-RU" smtClean="0"/>
              <a:t>03.04.2018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D0608-412E-40B6-841E-3AD043B77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5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Педагогическое кредо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93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Уча других учусь сама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628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Педагогическое кредо</vt:lpstr>
      <vt:lpstr>Уча других учусь сама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кредо</dc:title>
  <dc:creator>student</dc:creator>
  <cp:lastModifiedBy>student</cp:lastModifiedBy>
  <cp:revision>1</cp:revision>
  <dcterms:created xsi:type="dcterms:W3CDTF">2018-04-03T11:23:06Z</dcterms:created>
  <dcterms:modified xsi:type="dcterms:W3CDTF">2018-04-03T11:24:38Z</dcterms:modified>
</cp:coreProperties>
</file>