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53216" y="3567946"/>
            <a:ext cx="2761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1026" name="Picture 2" descr="Картинки по запросу полезные и вредные продукты питания презентация"/>
          <p:cNvPicPr>
            <a:picLocks noChangeAspect="1" noChangeArrowheads="1"/>
          </p:cNvPicPr>
          <p:nvPr/>
        </p:nvPicPr>
        <p:blipFill>
          <a:blip r:embed="rId2"/>
          <a:srcRect r="535" b="12299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и по запросу полезные и вредные продукты питания презентация"/>
          <p:cNvPicPr>
            <a:picLocks noChangeAspect="1" noChangeArrowheads="1"/>
          </p:cNvPicPr>
          <p:nvPr/>
        </p:nvPicPr>
        <p:blipFill>
          <a:blip r:embed="rId2"/>
          <a:srcRect l="6250" t="21875" r="6250" b="13541"/>
          <a:stretch>
            <a:fillRect/>
          </a:stretch>
        </p:blipFill>
        <p:spPr bwMode="auto">
          <a:xfrm>
            <a:off x="285720" y="2428844"/>
            <a:ext cx="8001056" cy="44291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14348" y="928670"/>
            <a:ext cx="764386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 Пирамида правильного питания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14298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00364" y="500042"/>
            <a:ext cx="3162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Пищевая ценность продуктов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524000" y="1397000"/>
          <a:ext cx="6096000" cy="513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Мясопродуктов и яиц</a:t>
                      </a:r>
                    </a:p>
                    <a:p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Рыбы и морепродуктов</a:t>
                      </a:r>
                    </a:p>
                    <a:p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</a:t>
                      </a:r>
                      <a:r>
                        <a:rPr kumimoji="0" lang="ru-RU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реска, минтай, хек, судак и другие нежирные сорта.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Молоко и молочные продукты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нежирную говядину или телятину, курицу или индейку</a:t>
                      </a:r>
                      <a:r>
                        <a:rPr kumimoji="0" lang="ru-RU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Фрукты, овощи, плодоовощные соки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Хлеб, макароны, крупы, растительные и животные жиры</a:t>
                      </a:r>
                      <a:endParaRPr lang="ru-RU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54</Words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Полезные продукты</dc:title>
  <dc:creator>kab37</dc:creator>
  <cp:lastModifiedBy>kab37</cp:lastModifiedBy>
  <cp:revision>4</cp:revision>
  <dcterms:created xsi:type="dcterms:W3CDTF">2016-11-19T13:09:51Z</dcterms:created>
  <dcterms:modified xsi:type="dcterms:W3CDTF">2016-11-19T13:41:10Z</dcterms:modified>
</cp:coreProperties>
</file>