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3" r:id="rId4"/>
    <p:sldId id="279" r:id="rId5"/>
    <p:sldId id="258" r:id="rId6"/>
    <p:sldId id="260" r:id="rId7"/>
    <p:sldId id="265" r:id="rId8"/>
    <p:sldId id="264" r:id="rId9"/>
    <p:sldId id="281" r:id="rId10"/>
    <p:sldId id="282" r:id="rId11"/>
    <p:sldId id="266" r:id="rId12"/>
    <p:sldId id="283" r:id="rId13"/>
    <p:sldId id="269" r:id="rId14"/>
    <p:sldId id="284" r:id="rId15"/>
    <p:sldId id="270" r:id="rId16"/>
    <p:sldId id="272" r:id="rId17"/>
    <p:sldId id="273" r:id="rId18"/>
    <p:sldId id="261" r:id="rId19"/>
    <p:sldId id="275" r:id="rId20"/>
    <p:sldId id="276" r:id="rId21"/>
    <p:sldId id="262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Проведение классных часов и других внеклассных мероприятий</c:v>
                </c:pt>
                <c:pt idx="1">
                  <c:v>Помощь в подготовке раздаточных материалов к занятиям</c:v>
                </c:pt>
                <c:pt idx="2">
                  <c:v>Помощь в формированиии поисковых запросов</c:v>
                </c:pt>
                <c:pt idx="3">
                  <c:v>Участие в разработке воспитательных программ</c:v>
                </c:pt>
                <c:pt idx="4">
                  <c:v>Консультационная работа  с МО учителей</c:v>
                </c:pt>
                <c:pt idx="5">
                  <c:v>Участие в работе МО классных руководителей</c:v>
                </c:pt>
                <c:pt idx="6">
                  <c:v>Обеспнчение современными методиками</c:v>
                </c:pt>
                <c:pt idx="7">
                  <c:v>Помощь в подготовке и прохождении аттестации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89.2</c:v>
                </c:pt>
                <c:pt idx="1">
                  <c:v>82.1</c:v>
                </c:pt>
                <c:pt idx="2">
                  <c:v>67.8</c:v>
                </c:pt>
                <c:pt idx="3">
                  <c:v>67.8</c:v>
                </c:pt>
                <c:pt idx="4">
                  <c:v>60.7</c:v>
                </c:pt>
                <c:pt idx="5">
                  <c:v>57</c:v>
                </c:pt>
                <c:pt idx="6">
                  <c:v>53.6</c:v>
                </c:pt>
                <c:pt idx="7">
                  <c:v>46.4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Проведение классных часов и других внеклассных мероприятий</c:v>
                </c:pt>
                <c:pt idx="1">
                  <c:v>Помощь в подготовке раздаточных материалов к занятиям</c:v>
                </c:pt>
                <c:pt idx="2">
                  <c:v>Помощь в формированиии поисковых запросов</c:v>
                </c:pt>
                <c:pt idx="3">
                  <c:v>Участие в разработке воспитательных программ</c:v>
                </c:pt>
                <c:pt idx="4">
                  <c:v>Консультационная работа  с МО учителей</c:v>
                </c:pt>
                <c:pt idx="5">
                  <c:v>Участие в работе МО классных руководителей</c:v>
                </c:pt>
                <c:pt idx="6">
                  <c:v>Обеспнчение современными методиками</c:v>
                </c:pt>
                <c:pt idx="7">
                  <c:v>Помощь в подготовке и прохождении аттестации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Проведение классных часов и других внеклассных мероприятий</c:v>
                </c:pt>
                <c:pt idx="1">
                  <c:v>Помощь в подготовке раздаточных материалов к занятиям</c:v>
                </c:pt>
                <c:pt idx="2">
                  <c:v>Помощь в формированиии поисковых запросов</c:v>
                </c:pt>
                <c:pt idx="3">
                  <c:v>Участие в разработке воспитательных программ</c:v>
                </c:pt>
                <c:pt idx="4">
                  <c:v>Консультационная работа  с МО учителей</c:v>
                </c:pt>
                <c:pt idx="5">
                  <c:v>Участие в работе МО классных руководителей</c:v>
                </c:pt>
                <c:pt idx="6">
                  <c:v>Обеспнчение современными методиками</c:v>
                </c:pt>
                <c:pt idx="7">
                  <c:v>Помощь в подготовке и прохождении аттестации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523584"/>
        <c:axId val="35219136"/>
      </c:barChart>
      <c:catAx>
        <c:axId val="3552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19136"/>
        <c:crosses val="autoZero"/>
        <c:auto val="1"/>
        <c:lblAlgn val="ctr"/>
        <c:lblOffset val="80"/>
        <c:noMultiLvlLbl val="0"/>
      </c:catAx>
      <c:valAx>
        <c:axId val="3521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2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7420D-B41A-4F0E-8ED1-19CDA94BA02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250D4-85F2-48CE-AB84-FE230E5A5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3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Сетевое взаимодействие в региональной сети ШИБЦ Ярославской области – «это взаимодействие, при котором участники сети осуществляют совместную деятельность, проектируют и создают коллективный продукт, т.е. осуществляют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контакт, в результате которого формируется некое новое качество. Это такой контакт, при котором каждый участник взаимодействия предъявляет индивидуальную субъектную позицию (ресурс), а из взаимодействия рождается некоторое новое системное качество, которое могло не существовать до момента этого взаимодействия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250D4-85F2-48CE-AB84-FE230E5A5DD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6101-40B2-4885-B6E0-C1457F96F3A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C948-F082-44C6-9D32-EDD6E4FAD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6101-40B2-4885-B6E0-C1457F96F3A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C948-F082-44C6-9D32-EDD6E4FAD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6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6101-40B2-4885-B6E0-C1457F96F3A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C948-F082-44C6-9D32-EDD6E4FAD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6101-40B2-4885-B6E0-C1457F96F3A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C948-F082-44C6-9D32-EDD6E4FAD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0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6101-40B2-4885-B6E0-C1457F96F3A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C948-F082-44C6-9D32-EDD6E4FAD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3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6101-40B2-4885-B6E0-C1457F96F3A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C948-F082-44C6-9D32-EDD6E4FAD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6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6101-40B2-4885-B6E0-C1457F96F3A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C948-F082-44C6-9D32-EDD6E4FAD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6101-40B2-4885-B6E0-C1457F96F3A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C948-F082-44C6-9D32-EDD6E4FAD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6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6101-40B2-4885-B6E0-C1457F96F3A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C948-F082-44C6-9D32-EDD6E4FAD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0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6101-40B2-4885-B6E0-C1457F96F3A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C948-F082-44C6-9D32-EDD6E4FAD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2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6101-40B2-4885-B6E0-C1457F96F3A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C948-F082-44C6-9D32-EDD6E4FAD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6101-40B2-4885-B6E0-C1457F96F3A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AC948-F082-44C6-9D32-EDD6E4FAD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9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os.iro.yar.ru/ilias.php?baseClass=ilrepositorygui&amp;reloadpublic=1&amp;cmd=frameset&amp;ref_id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os.iro.yar.ru/ilias.php?ref_id=251&amp;cmd=render&amp;cmdClass=ilrepositorygui&amp;cmdNode=26&amp;baseClass=ilrepositorygui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672" y="1844824"/>
            <a:ext cx="8206680" cy="938535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Реализация концепции региональной сети ШИБЦ.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Результаты мониторинга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3861048"/>
            <a:ext cx="7086600" cy="100811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Программа повышения квалификации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«</a:t>
            </a:r>
            <a:r>
              <a:rPr lang="ru-RU" sz="2000" b="1" i="1" dirty="0">
                <a:solidFill>
                  <a:schemeClr val="tx1"/>
                </a:solidFill>
              </a:rPr>
              <a:t>Сетевое взаимодействие школьных ИБЦ</a:t>
            </a:r>
            <a:r>
              <a:rPr lang="ru-RU" sz="2000" b="1" dirty="0">
                <a:solidFill>
                  <a:schemeClr val="tx1"/>
                </a:solidFill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436096" y="5381795"/>
            <a:ext cx="2766120" cy="517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Смирнова А.Н., проректор ГАУ ДПО ЯО ИРО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88640"/>
            <a:ext cx="6120680" cy="75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ГАУ ДПО Ярославской области </a:t>
            </a:r>
            <a:br>
              <a:rPr lang="ru-RU" sz="1200" dirty="0" smtClean="0"/>
            </a:br>
            <a:r>
              <a:rPr lang="ru-RU" sz="1200" dirty="0" smtClean="0"/>
              <a:t>ИНСТИТУТ РАЗВИТИЯ ОБРАЗОВАНИЯ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599939" y="6340678"/>
            <a:ext cx="1357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март-апрель 2018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249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028799"/>
              </p:ext>
            </p:extLst>
          </p:nvPr>
        </p:nvGraphicFramePr>
        <p:xfrm>
          <a:off x="107504" y="764704"/>
          <a:ext cx="885698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63688" y="5373216"/>
            <a:ext cx="63367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сотрудничества с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  <a:endParaRPr lang="ru-RU" dirty="0"/>
          </a:p>
        </p:txBody>
      </p:sp>
      <p:pic>
        <p:nvPicPr>
          <p:cNvPr id="4" name="Рисунок 3" descr="Описание: ЛОГОТИПЧИК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75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/>
              <a:t>Кадровое </a:t>
            </a:r>
            <a:r>
              <a:rPr lang="ru-RU" sz="3200" i="1" dirty="0"/>
              <a:t>обеспечение школьных информационно-библиотечных центров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1"/>
            <a:ext cx="8686800" cy="21419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Индикаторы</a:t>
            </a:r>
            <a:r>
              <a:rPr lang="ru-RU" sz="2400" dirty="0"/>
              <a:t>:</a:t>
            </a:r>
          </a:p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ru-RU" sz="2400" dirty="0"/>
              <a:t>соответствие штата педагогов-библиотекарей расширенному в соответствии с требованиями ФГОС перечню предоставляемых библиотекой </a:t>
            </a:r>
            <a:r>
              <a:rPr lang="ru-RU" sz="2400" dirty="0" smtClean="0"/>
              <a:t>услуг</a:t>
            </a:r>
            <a:endParaRPr lang="ru-RU" sz="2400" dirty="0"/>
          </a:p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ru-RU" sz="2400" dirty="0"/>
              <a:t>развитие системы дополнительного профессионального образования и повышения квалификации педагогов-библиотекарей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i="1" dirty="0" smtClean="0"/>
              <a:t>В </a:t>
            </a:r>
            <a:r>
              <a:rPr lang="ru-RU" sz="2400" i="1" dirty="0"/>
              <a:t>52,6% </a:t>
            </a:r>
            <a:r>
              <a:rPr lang="ru-RU" sz="2400" i="1" dirty="0" smtClean="0"/>
              <a:t> ОО единственная </a:t>
            </a:r>
            <a:r>
              <a:rPr lang="ru-RU" sz="2400" i="1" dirty="0"/>
              <a:t>штатная </a:t>
            </a:r>
            <a:r>
              <a:rPr lang="ru-RU" sz="2400" i="1" dirty="0" smtClean="0"/>
              <a:t>единица - ставка заведующего</a:t>
            </a:r>
            <a:endParaRPr lang="ru-RU" sz="2400" i="1" dirty="0"/>
          </a:p>
          <a:p>
            <a:pPr lvl="0">
              <a:lnSpc>
                <a:spcPct val="80000"/>
              </a:lnSpc>
              <a:spcBef>
                <a:spcPts val="0"/>
              </a:spcBef>
            </a:pPr>
            <a:endParaRPr lang="ru-RU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4725144"/>
            <a:ext cx="8686800" cy="21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Востребованность </a:t>
            </a:r>
            <a:r>
              <a:rPr lang="ru-RU" sz="2400" dirty="0"/>
              <a:t>тематики курсовой </a:t>
            </a:r>
            <a:r>
              <a:rPr lang="ru-RU" sz="2400" dirty="0" smtClean="0"/>
              <a:t>подготовки: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/>
              <a:t>курсов по эффективному использованию ШИБЦ в образовательной деятельности (75%),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 smtClean="0"/>
              <a:t>специализированные </a:t>
            </a:r>
            <a:r>
              <a:rPr lang="ru-RU" sz="2400" dirty="0"/>
              <a:t>библиотечные курсы (53,5</a:t>
            </a:r>
            <a:r>
              <a:rPr lang="ru-RU" sz="2400" dirty="0" smtClean="0"/>
              <a:t>%),</a:t>
            </a:r>
            <a:endParaRPr lang="ru-RU" sz="24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/>
              <a:t>развитию ИКТ-компетенций педагогов-библиотекарей (42,8%). 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9935" y="3284985"/>
            <a:ext cx="8226034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 </a:t>
            </a:r>
            <a:r>
              <a:rPr lang="ru-RU" sz="2400" dirty="0"/>
              <a:t>преобразованием школьных библиотек в </a:t>
            </a:r>
            <a:r>
              <a:rPr lang="ru-RU" sz="2400" dirty="0" smtClean="0"/>
              <a:t>ИБЦ  </a:t>
            </a:r>
            <a:r>
              <a:rPr lang="ru-RU" sz="2400" dirty="0"/>
              <a:t>спектр </a:t>
            </a:r>
            <a:endParaRPr lang="ru-RU" sz="2400" dirty="0" smtClean="0"/>
          </a:p>
          <a:p>
            <a:r>
              <a:rPr lang="ru-RU" sz="2400" dirty="0" smtClean="0"/>
              <a:t>предоставляемых </a:t>
            </a:r>
            <a:r>
              <a:rPr lang="ru-RU" sz="2400" dirty="0"/>
              <a:t>ими услуг расширился, а штат </a:t>
            </a:r>
            <a:r>
              <a:rPr lang="ru-RU" sz="2400" dirty="0" smtClean="0"/>
              <a:t>сотрудников</a:t>
            </a:r>
          </a:p>
          <a:p>
            <a:r>
              <a:rPr lang="ru-RU" sz="2400" dirty="0" smtClean="0"/>
              <a:t>остался прежним, требуются новые компетенции. </a:t>
            </a:r>
            <a:endParaRPr lang="ru-RU" sz="2400" dirty="0"/>
          </a:p>
        </p:txBody>
      </p:sp>
      <p:pic>
        <p:nvPicPr>
          <p:cNvPr id="6" name="Рисунок 5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7"/>
            <a:ext cx="7992888" cy="405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279" y="5661248"/>
            <a:ext cx="8322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Популярность направлений повышения квалификации среди сотрудников ШИБЦ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Описание: ЛОГОТИПЧИК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91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05" y="3573016"/>
            <a:ext cx="59721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5"/>
          <p:cNvSpPr txBox="1">
            <a:spLocks/>
          </p:cNvSpPr>
          <p:nvPr/>
        </p:nvSpPr>
        <p:spPr>
          <a:xfrm>
            <a:off x="706983" y="916278"/>
            <a:ext cx="8229600" cy="28369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три группы по степени оснащенности:</a:t>
            </a:r>
          </a:p>
          <a:p>
            <a:r>
              <a:rPr lang="ru-RU" sz="2400" dirty="0" smtClean="0"/>
              <a:t>низкая степень оснащенности (ШИБЦ с отсутствием техники или одним-двумя наименованиями) – 17,8%,</a:t>
            </a:r>
          </a:p>
          <a:p>
            <a:r>
              <a:rPr lang="ru-RU" sz="2400" dirty="0" smtClean="0"/>
              <a:t>средняя степень оснащенности (от трех до пяти наименований техники в ШИБЦ) – 57,2%,</a:t>
            </a:r>
          </a:p>
          <a:p>
            <a:r>
              <a:rPr lang="ru-RU" sz="2400" dirty="0" smtClean="0"/>
              <a:t>высокая степень оснащенности (6 и более наименований техники в ШИБЦ) – 25%. 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75993" y="211869"/>
            <a:ext cx="8229600" cy="6340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 smtClean="0"/>
              <a:t>Материально-техническая база</a:t>
            </a:r>
            <a:endParaRPr lang="ru-RU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195736" y="6225262"/>
            <a:ext cx="443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25% ШИБЦ нет зонирования </a:t>
            </a:r>
            <a:r>
              <a:rPr lang="ru-RU" dirty="0" smtClean="0"/>
              <a:t>помещений </a:t>
            </a:r>
            <a:endParaRPr lang="ru-RU" dirty="0"/>
          </a:p>
        </p:txBody>
      </p:sp>
      <p:pic>
        <p:nvPicPr>
          <p:cNvPr id="6" name="Рисунок 5" descr="Описание: ЛОГОТИПЧИК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143301" cy="412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653136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 75% ШИБЦ существует зонирование </a:t>
            </a:r>
            <a:r>
              <a:rPr lang="ru-RU" sz="2200" dirty="0" smtClean="0"/>
              <a:t>помещений </a:t>
            </a:r>
            <a:r>
              <a:rPr lang="ru-RU" sz="2200" dirty="0"/>
              <a:t>(территориально </a:t>
            </a:r>
            <a:r>
              <a:rPr lang="ru-RU" sz="2200" dirty="0" smtClean="0"/>
              <a:t>выделены такие </a:t>
            </a:r>
            <a:r>
              <a:rPr lang="ru-RU" sz="2200" dirty="0"/>
              <a:t>зоны как читальный зал, абонемент, </a:t>
            </a:r>
            <a:r>
              <a:rPr lang="ru-RU" sz="2200" dirty="0" smtClean="0"/>
              <a:t>книгохранилище</a:t>
            </a:r>
            <a:r>
              <a:rPr lang="ru-RU" sz="2200" dirty="0"/>
              <a:t>, помещение для </a:t>
            </a:r>
            <a:r>
              <a:rPr lang="ru-RU" sz="2200" dirty="0" smtClean="0"/>
              <a:t>обслуживания </a:t>
            </a:r>
            <a:r>
              <a:rPr lang="ru-RU" sz="2200" dirty="0"/>
              <a:t>читателей и другие </a:t>
            </a:r>
            <a:r>
              <a:rPr lang="ru-RU" sz="2200" dirty="0" smtClean="0"/>
              <a:t>специализированные </a:t>
            </a:r>
            <a:r>
              <a:rPr lang="ru-RU" sz="2200" dirty="0"/>
              <a:t>помещения)</a:t>
            </a:r>
          </a:p>
        </p:txBody>
      </p:sp>
      <p:pic>
        <p:nvPicPr>
          <p:cNvPr id="4" name="Рисунок 3" descr="Описание: ЛОГОТИПЧИК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06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0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Информационно-ресурсное </a:t>
            </a:r>
            <a:r>
              <a:rPr lang="ru-RU" sz="3200" i="1" dirty="0"/>
              <a:t>и </a:t>
            </a:r>
            <a:r>
              <a:rPr lang="ru-RU" sz="3200" i="1" dirty="0" smtClean="0"/>
              <a:t>программное обеспечение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22" y="1250872"/>
            <a:ext cx="8748464" cy="27454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Индикаторы:</a:t>
            </a:r>
            <a:endParaRPr lang="ru-RU" dirty="0"/>
          </a:p>
          <a:p>
            <a:pPr lvl="0"/>
            <a:r>
              <a:rPr lang="ru-RU" dirty="0"/>
              <a:t>доступ к профессиональным базам данных, информационным справочным и поисковым системам, полнотекстовым электронным </a:t>
            </a:r>
            <a:r>
              <a:rPr lang="ru-RU" dirty="0" smtClean="0"/>
              <a:t>библиотекам</a:t>
            </a:r>
            <a:endParaRPr lang="ru-RU" dirty="0"/>
          </a:p>
          <a:p>
            <a:pPr lvl="0"/>
            <a:r>
              <a:rPr lang="ru-RU" dirty="0"/>
              <a:t>технологии электронного </a:t>
            </a:r>
            <a:r>
              <a:rPr lang="ru-RU" dirty="0" smtClean="0"/>
              <a:t>обучения</a:t>
            </a:r>
            <a:endParaRPr lang="ru-RU" dirty="0"/>
          </a:p>
          <a:p>
            <a:pPr lvl="0"/>
            <a:r>
              <a:rPr lang="ru-RU" dirty="0"/>
              <a:t>переход от печатных изданий к </a:t>
            </a:r>
            <a:r>
              <a:rPr lang="ru-RU" sz="3400" dirty="0"/>
              <a:t>электронным</a:t>
            </a:r>
            <a:r>
              <a:rPr lang="ru-RU" dirty="0"/>
              <a:t> информационным и образовательным ресурсам, в том числе мультимедийным и интерактивным.</a:t>
            </a:r>
          </a:p>
          <a:p>
            <a:endParaRPr lang="ru-RU" dirty="0"/>
          </a:p>
        </p:txBody>
      </p:sp>
      <p:pic>
        <p:nvPicPr>
          <p:cNvPr id="4" name="Рисунок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50338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4024" y="3996304"/>
            <a:ext cx="4265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64 % ШИБЦ используется системы: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МАРК-</a:t>
            </a:r>
            <a:r>
              <a:rPr lang="en-US" dirty="0"/>
              <a:t>SQL</a:t>
            </a:r>
            <a:r>
              <a:rPr lang="ru-RU" dirty="0"/>
              <a:t>-версия для школьных </a:t>
            </a:r>
            <a:r>
              <a:rPr lang="ru-RU" dirty="0" smtClean="0"/>
              <a:t>библиотек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ИРБИС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ПК </a:t>
            </a:r>
            <a:r>
              <a:rPr lang="ru-RU" dirty="0"/>
              <a:t>«Параграф</a:t>
            </a:r>
            <a:r>
              <a:rPr lang="ru-RU" dirty="0" smtClean="0"/>
              <a:t>»  </a:t>
            </a:r>
            <a:r>
              <a:rPr lang="ru-RU" dirty="0"/>
              <a:t>модуль </a:t>
            </a:r>
            <a:r>
              <a:rPr lang="ru-RU" dirty="0" smtClean="0"/>
              <a:t>Библиограф</a:t>
            </a:r>
            <a:endParaRPr lang="ru-RU" dirty="0"/>
          </a:p>
        </p:txBody>
      </p:sp>
      <p:pic>
        <p:nvPicPr>
          <p:cNvPr id="6" name="Рисунок 5" descr="Описание: ЛОГОТИПЧИК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5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Библиотечный фонд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18041"/>
            <a:ext cx="8229600" cy="2871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 smtClean="0"/>
              <a:t>Индикаторы:</a:t>
            </a:r>
          </a:p>
          <a:p>
            <a:pPr lvl="0"/>
            <a:r>
              <a:rPr lang="ru-RU" sz="2400" dirty="0" smtClean="0"/>
              <a:t>укомплектованность </a:t>
            </a:r>
            <a:r>
              <a:rPr lang="ru-RU" sz="2400" dirty="0"/>
              <a:t>учебными и не учебными изданиями различной тематики, используемых при освоении основных образовательных программ, а также способствующими всестороннему развития обучающихся в целом,</a:t>
            </a:r>
          </a:p>
          <a:p>
            <a:pPr lvl="0"/>
            <a:r>
              <a:rPr lang="ru-RU" sz="2400" dirty="0"/>
              <a:t>механизмы обновления библиотечного фонда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47184"/>
            <a:ext cx="3816425" cy="311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5157192"/>
            <a:ext cx="4118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Соответствие фондов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медиаресурсов</a:t>
            </a:r>
            <a:endParaRPr lang="ru-RU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ШИБЦ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учебному плану и образовательным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программам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 (по мнению респондентов)</a:t>
            </a:r>
            <a:endParaRPr lang="ru-RU" dirty="0"/>
          </a:p>
        </p:txBody>
      </p:sp>
      <p:pic>
        <p:nvPicPr>
          <p:cNvPr id="6" name="Рисунок 5" descr="Описание: ЛОГОТИПЧИК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31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Научно-методическая поддержка ШИБЦ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970" y="3229000"/>
            <a:ext cx="8229600" cy="36290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Несформированность</a:t>
            </a:r>
            <a:r>
              <a:rPr lang="ru-RU" sz="2400" dirty="0" smtClean="0"/>
              <a:t> </a:t>
            </a:r>
            <a:r>
              <a:rPr lang="ru-RU" sz="2400" dirty="0"/>
              <a:t>системы сетевого взаимодействия </a:t>
            </a:r>
            <a:r>
              <a:rPr lang="ru-RU" sz="2400" dirty="0" smtClean="0"/>
              <a:t>ШИБЦ: </a:t>
            </a:r>
            <a:r>
              <a:rPr lang="ru-RU" sz="2400" dirty="0"/>
              <a:t>активность во взаимодействии с другими </a:t>
            </a:r>
            <a:r>
              <a:rPr lang="ru-RU" sz="2400" dirty="0" smtClean="0"/>
              <a:t>ШИБЦ </a:t>
            </a:r>
            <a:r>
              <a:rPr lang="ru-RU" sz="2400" dirty="0"/>
              <a:t>осуществляется стихийно и основывается на личных контактах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ШИБЦ региона </a:t>
            </a:r>
            <a:r>
              <a:rPr lang="ru-RU" sz="2400" dirty="0"/>
              <a:t>неравномерно охвачены вниманием как со стороны научно-методических структур, так и со стороны своих коллег – сотрудников других ШИБЦ.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398452"/>
            <a:ext cx="82242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Индикатор:</a:t>
            </a:r>
          </a:p>
          <a:p>
            <a:r>
              <a:rPr lang="ru-RU" sz="2400" dirty="0"/>
              <a:t>методическое сопровождение деятельности </a:t>
            </a:r>
            <a:endParaRPr lang="ru-RU" sz="2400" dirty="0" smtClean="0"/>
          </a:p>
          <a:p>
            <a:r>
              <a:rPr lang="ru-RU" sz="2400" dirty="0" smtClean="0"/>
              <a:t>педагогов-библиотекарей</a:t>
            </a:r>
            <a:r>
              <a:rPr lang="ru-RU" sz="2400" dirty="0"/>
              <a:t>, </a:t>
            </a:r>
            <a:r>
              <a:rPr lang="ru-RU" sz="2400" dirty="0" smtClean="0"/>
              <a:t>в </a:t>
            </a:r>
            <a:r>
              <a:rPr lang="ru-RU" sz="2400" dirty="0"/>
              <a:t>том числе посредством </a:t>
            </a:r>
            <a:r>
              <a:rPr lang="ru-RU" sz="2400" dirty="0" smtClean="0"/>
              <a:t>сетевого</a:t>
            </a:r>
          </a:p>
          <a:p>
            <a:r>
              <a:rPr lang="ru-RU" sz="2400" dirty="0" smtClean="0"/>
              <a:t>взаимодействия ШИБЦ.</a:t>
            </a:r>
            <a:endParaRPr lang="ru-RU" sz="2400" dirty="0"/>
          </a:p>
        </p:txBody>
      </p:sp>
      <p:pic>
        <p:nvPicPr>
          <p:cNvPr id="5" name="Рисунок 4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Информационно-методическое обеспечение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68066"/>
            <a:ext cx="8229600" cy="676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ios.iro.yar.ru/ilias.php?baseClass=ilrepositorygui&amp;reloadpublic=1&amp;cmd=frameset&amp;ref_id=1</a:t>
            </a:r>
            <a:endParaRPr lang="en-US" sz="20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9792" t="9947" r="9073" b="4255"/>
          <a:stretch/>
        </p:blipFill>
        <p:spPr>
          <a:xfrm>
            <a:off x="457368" y="1846275"/>
            <a:ext cx="8229431" cy="4895093"/>
          </a:xfrm>
          <a:prstGeom prst="rect">
            <a:avLst/>
          </a:prstGeom>
        </p:spPr>
      </p:pic>
      <p:pic>
        <p:nvPicPr>
          <p:cNvPr id="5" name="Рисунок 4" descr="Описание: ЛОГОТИПЧИК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175" t="18200" r="14952" b="4186"/>
          <a:stretch/>
        </p:blipFill>
        <p:spPr>
          <a:xfrm>
            <a:off x="0" y="692696"/>
            <a:ext cx="9035314" cy="583264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30622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i="1" dirty="0" smtClean="0"/>
              <a:t>Информационно-методическое обеспечение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0317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2" t="6315" r="25789" b="12113"/>
          <a:stretch/>
        </p:blipFill>
        <p:spPr bwMode="auto">
          <a:xfrm>
            <a:off x="1" y="0"/>
            <a:ext cx="4716015" cy="419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200" t="7000" r="26370" b="22302"/>
          <a:stretch/>
        </p:blipFill>
        <p:spPr>
          <a:xfrm>
            <a:off x="3347864" y="1988840"/>
            <a:ext cx="5688632" cy="467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027" t="7877" r="13283" b="4352"/>
          <a:stretch/>
        </p:blipFill>
        <p:spPr>
          <a:xfrm>
            <a:off x="1" y="692696"/>
            <a:ext cx="9144000" cy="6044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11" y="188640"/>
            <a:ext cx="9160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ios.iro.yar.ru/ilias.php?ref_id=251&amp;cmd=render&amp;cmdClass=ilrepositorygui&amp;cmdNode=26&amp;baseClass=ilrepositorygui</a:t>
            </a:r>
            <a:endParaRPr lang="en-US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543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94"/>
            <a:ext cx="8229600" cy="490066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Ведущие принципы сетевого взаимодействия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1662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наличие </a:t>
            </a:r>
            <a:r>
              <a:rPr lang="ru-RU" dirty="0"/>
              <a:t>объединяющей цели по повышению качества образовательного процесса, основанной </a:t>
            </a:r>
            <a:r>
              <a:rPr lang="ru-RU" dirty="0" smtClean="0"/>
              <a:t>на </a:t>
            </a:r>
            <a:r>
              <a:rPr lang="ru-RU" dirty="0"/>
              <a:t>заинтересованности участников в использовании совместных ресурсов (в интеграции ресурсов); в том числе в разработке совместных электронных каталогов, баз </a:t>
            </a:r>
            <a:r>
              <a:rPr lang="ru-RU" dirty="0" smtClean="0"/>
              <a:t>данных</a:t>
            </a:r>
            <a:endParaRPr lang="ru-RU" dirty="0"/>
          </a:p>
          <a:p>
            <a:pPr lvl="0"/>
            <a:r>
              <a:rPr lang="ru-RU" dirty="0"/>
              <a:t>добровольность связей в </a:t>
            </a:r>
            <a:r>
              <a:rPr lang="ru-RU" dirty="0" smtClean="0"/>
              <a:t>сети, потребность участников сети во </a:t>
            </a:r>
            <a:r>
              <a:rPr lang="ru-RU" dirty="0"/>
              <a:t>взаимодействии и </a:t>
            </a:r>
            <a:r>
              <a:rPr lang="ru-RU" dirty="0" smtClean="0"/>
              <a:t>сотрудничестве </a:t>
            </a:r>
            <a:endParaRPr lang="ru-RU" dirty="0"/>
          </a:p>
          <a:p>
            <a:pPr lvl="0"/>
            <a:r>
              <a:rPr lang="ru-RU" dirty="0"/>
              <a:t>множественность уровней взаимодействия, </a:t>
            </a:r>
            <a:r>
              <a:rPr lang="ru-RU" dirty="0" smtClean="0"/>
              <a:t>каждый </a:t>
            </a:r>
            <a:r>
              <a:rPr lang="ru-RU" dirty="0"/>
              <a:t>участник может взаимодействовать напрямую с любым другим участником </a:t>
            </a:r>
            <a:r>
              <a:rPr lang="ru-RU" dirty="0" smtClean="0"/>
              <a:t>сети </a:t>
            </a:r>
            <a:endParaRPr lang="ru-RU" dirty="0"/>
          </a:p>
          <a:p>
            <a:pPr lvl="0"/>
            <a:r>
              <a:rPr lang="ru-RU" dirty="0"/>
              <a:t>широкая специализация участников сетевого взаимодействия </a:t>
            </a:r>
            <a:r>
              <a:rPr lang="ru-RU" dirty="0" smtClean="0"/>
              <a:t>в связи  </a:t>
            </a:r>
            <a:r>
              <a:rPr lang="ru-RU" dirty="0"/>
              <a:t>с широким спектром тематик, направлений </a:t>
            </a:r>
            <a:r>
              <a:rPr lang="ru-RU" dirty="0" smtClean="0"/>
              <a:t>деятельности</a:t>
            </a:r>
          </a:p>
          <a:p>
            <a:pPr lvl="0"/>
            <a:r>
              <a:rPr lang="ru-RU" dirty="0" smtClean="0"/>
              <a:t>коллегиальность </a:t>
            </a:r>
            <a:r>
              <a:rPr lang="ru-RU" dirty="0"/>
              <a:t>принятия решений, формирование норм (правил) сетевого взаимодействия «снизу</a:t>
            </a:r>
            <a:r>
              <a:rPr lang="ru-RU" dirty="0" smtClean="0"/>
              <a:t>» </a:t>
            </a:r>
            <a:endParaRPr lang="ru-RU" dirty="0"/>
          </a:p>
          <a:p>
            <a:pPr lvl="0"/>
            <a:r>
              <a:rPr lang="ru-RU" dirty="0"/>
              <a:t>общее информационное пространство, </a:t>
            </a:r>
            <a:r>
              <a:rPr lang="ru-RU" dirty="0" smtClean="0"/>
              <a:t> </a:t>
            </a:r>
            <a:r>
              <a:rPr lang="ru-RU" dirty="0"/>
              <a:t>открытость и общедоступность ресурсов (идей, стратегий, методических, научно-методических и образовательные продуктов и др.).</a:t>
            </a:r>
          </a:p>
          <a:p>
            <a:endParaRPr lang="ru-RU" dirty="0"/>
          </a:p>
        </p:txBody>
      </p:sp>
      <p:pic>
        <p:nvPicPr>
          <p:cNvPr id="4" name="Рисунок 3" descr="Описание: ЛОГОТИПЧИК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8591"/>
            <a:ext cx="8928992" cy="936104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/>
              <a:t>Функции </a:t>
            </a:r>
            <a:r>
              <a:rPr lang="ru-RU" sz="2800" i="1" dirty="0"/>
              <a:t>сетевого </a:t>
            </a:r>
            <a:r>
              <a:rPr lang="ru-RU" sz="2800" i="1" dirty="0" smtClean="0"/>
              <a:t>взаимодействия в </a:t>
            </a:r>
            <a:r>
              <a:rPr lang="ru-RU" sz="2800" i="1" dirty="0"/>
              <a:t>региональной сети ШИБЦ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49688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аналитико-прогностическая </a:t>
            </a:r>
            <a:r>
              <a:rPr lang="ru-RU" sz="2000" dirty="0"/>
              <a:t>(анализ информации о среде взаимодействия; определение перспектив развития сетевого взаимодействия);</a:t>
            </a:r>
          </a:p>
          <a:p>
            <a:pPr lvl="0"/>
            <a:r>
              <a:rPr lang="ru-RU" sz="2000" dirty="0"/>
              <a:t>организационно-координационная (организация деятельности в сети, координация взаимодействия участников);</a:t>
            </a:r>
          </a:p>
          <a:p>
            <a:pPr lvl="0"/>
            <a:r>
              <a:rPr lang="ru-RU" sz="2000" dirty="0"/>
              <a:t>информационно-методическая (создание контента и обеспечение информационных потоков в сети; совместная разработка методических продуктов);</a:t>
            </a:r>
          </a:p>
          <a:p>
            <a:pPr lvl="0"/>
            <a:r>
              <a:rPr lang="ru-RU" sz="2000" dirty="0"/>
              <a:t>экспертная (создание механизмов общественной экспертизы результатов сетевого взаимодействия);</a:t>
            </a:r>
          </a:p>
          <a:p>
            <a:pPr lvl="0"/>
            <a:r>
              <a:rPr lang="ru-RU" sz="2000" dirty="0"/>
              <a:t>образовательная (создание организационно-педагогических условий для совершенствования профессиональных компетенций педагогических работников);</a:t>
            </a:r>
          </a:p>
          <a:p>
            <a:pPr lvl="0"/>
            <a:r>
              <a:rPr lang="ru-RU" sz="2000" dirty="0"/>
              <a:t>консультационная;</a:t>
            </a:r>
          </a:p>
          <a:p>
            <a:pPr lvl="0"/>
            <a:r>
              <a:rPr lang="ru-RU" sz="2000" dirty="0"/>
              <a:t>исследовательская (организация исследовательской деятельности участников образовательных отношений; реализация исследовательских проектов);</a:t>
            </a:r>
          </a:p>
          <a:p>
            <a:pPr lvl="0"/>
            <a:r>
              <a:rPr lang="ru-RU" sz="2000" dirty="0"/>
              <a:t>контрольно-диагностическая (мониторинг достижения поставленных целей).</a:t>
            </a:r>
          </a:p>
          <a:p>
            <a:endParaRPr lang="ru-RU" sz="2000" dirty="0"/>
          </a:p>
        </p:txBody>
      </p:sp>
      <p:pic>
        <p:nvPicPr>
          <p:cNvPr id="4" name="Рисунок 3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64" y="19625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570" t="21000" r="33456" b="4101"/>
          <a:stretch/>
        </p:blipFill>
        <p:spPr>
          <a:xfrm>
            <a:off x="683568" y="58316"/>
            <a:ext cx="8316454" cy="6741368"/>
          </a:xfrm>
          <a:prstGeom prst="rect">
            <a:avLst/>
          </a:prstGeom>
        </p:spPr>
      </p:pic>
      <p:pic>
        <p:nvPicPr>
          <p:cNvPr id="3" name="Рисунок 2" descr="Описание: ЛОГОТИПЧИК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64" y="11663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Группа 187"/>
          <p:cNvGrpSpPr>
            <a:grpSpLocks/>
          </p:cNvGrpSpPr>
          <p:nvPr/>
        </p:nvGrpSpPr>
        <p:grpSpPr bwMode="auto">
          <a:xfrm>
            <a:off x="221683" y="1559497"/>
            <a:ext cx="5738799" cy="4644180"/>
            <a:chOff x="-9" y="-2248"/>
            <a:chExt cx="59873" cy="54098"/>
          </a:xfrm>
        </p:grpSpPr>
        <p:sp>
          <p:nvSpPr>
            <p:cNvPr id="189" name="Rectangle 5"/>
            <p:cNvSpPr>
              <a:spLocks noChangeArrowheads="1"/>
            </p:cNvSpPr>
            <p:nvPr/>
          </p:nvSpPr>
          <p:spPr bwMode="auto">
            <a:xfrm>
              <a:off x="93" y="0"/>
              <a:ext cx="59385" cy="44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90" name="Freeform 6"/>
            <p:cNvSpPr>
              <a:spLocks/>
            </p:cNvSpPr>
            <p:nvPr/>
          </p:nvSpPr>
          <p:spPr bwMode="auto">
            <a:xfrm>
              <a:off x="-9" y="-2248"/>
              <a:ext cx="59873" cy="51850"/>
            </a:xfrm>
            <a:custGeom>
              <a:avLst/>
              <a:gdLst>
                <a:gd name="T0" fmla="*/ 415290 w 6562"/>
                <a:gd name="T1" fmla="*/ 715010 h 5002"/>
                <a:gd name="T2" fmla="*/ 614045 w 6562"/>
                <a:gd name="T3" fmla="*/ 429260 h 5002"/>
                <a:gd name="T4" fmla="*/ 935990 w 6562"/>
                <a:gd name="T5" fmla="*/ 285115 h 5002"/>
                <a:gd name="T6" fmla="*/ 1083945 w 6562"/>
                <a:gd name="T7" fmla="*/ 282575 h 5002"/>
                <a:gd name="T8" fmla="*/ 1228725 w 6562"/>
                <a:gd name="T9" fmla="*/ 313690 h 5002"/>
                <a:gd name="T10" fmla="*/ 1365250 w 6562"/>
                <a:gd name="T11" fmla="*/ 347345 h 5002"/>
                <a:gd name="T12" fmla="*/ 1564005 w 6562"/>
                <a:gd name="T13" fmla="*/ 151130 h 5002"/>
                <a:gd name="T14" fmla="*/ 1826260 w 6562"/>
                <a:gd name="T15" fmla="*/ 88900 h 5002"/>
                <a:gd name="T16" fmla="*/ 2078990 w 6562"/>
                <a:gd name="T17" fmla="*/ 169545 h 5002"/>
                <a:gd name="T18" fmla="*/ 2225040 w 6562"/>
                <a:gd name="T19" fmla="*/ 149860 h 5002"/>
                <a:gd name="T20" fmla="*/ 2409190 w 6562"/>
                <a:gd name="T21" fmla="*/ 22860 h 5002"/>
                <a:gd name="T22" fmla="*/ 2548890 w 6562"/>
                <a:gd name="T23" fmla="*/ 0 h 5002"/>
                <a:gd name="T24" fmla="*/ 2660650 w 6562"/>
                <a:gd name="T25" fmla="*/ 17780 h 5002"/>
                <a:gd name="T26" fmla="*/ 2772410 w 6562"/>
                <a:gd name="T27" fmla="*/ 71120 h 5002"/>
                <a:gd name="T28" fmla="*/ 2869565 w 6562"/>
                <a:gd name="T29" fmla="*/ 161925 h 5002"/>
                <a:gd name="T30" fmla="*/ 2963545 w 6562"/>
                <a:gd name="T31" fmla="*/ 89535 h 5002"/>
                <a:gd name="T32" fmla="*/ 3075305 w 6562"/>
                <a:gd name="T33" fmla="*/ 29210 h 5002"/>
                <a:gd name="T34" fmla="*/ 3194685 w 6562"/>
                <a:gd name="T35" fmla="*/ 2540 h 5002"/>
                <a:gd name="T36" fmla="*/ 3318510 w 6562"/>
                <a:gd name="T37" fmla="*/ 8890 h 5002"/>
                <a:gd name="T38" fmla="*/ 3437255 w 6562"/>
                <a:gd name="T39" fmla="*/ 49530 h 5002"/>
                <a:gd name="T40" fmla="*/ 3550920 w 6562"/>
                <a:gd name="T41" fmla="*/ 129540 h 5002"/>
                <a:gd name="T42" fmla="*/ 3672840 w 6562"/>
                <a:gd name="T43" fmla="*/ 318770 h 5002"/>
                <a:gd name="T44" fmla="*/ 3779520 w 6562"/>
                <a:gd name="T45" fmla="*/ 432435 h 5002"/>
                <a:gd name="T46" fmla="*/ 3931920 w 6562"/>
                <a:gd name="T47" fmla="*/ 547370 h 5002"/>
                <a:gd name="T48" fmla="*/ 4027170 w 6562"/>
                <a:gd name="T49" fmla="*/ 695325 h 5002"/>
                <a:gd name="T50" fmla="*/ 4066540 w 6562"/>
                <a:gd name="T51" fmla="*/ 830580 h 5002"/>
                <a:gd name="T52" fmla="*/ 4069715 w 6562"/>
                <a:gd name="T53" fmla="*/ 974725 h 5002"/>
                <a:gd name="T54" fmla="*/ 4050665 w 6562"/>
                <a:gd name="T55" fmla="*/ 1153795 h 5002"/>
                <a:gd name="T56" fmla="*/ 4165600 w 6562"/>
                <a:gd name="T57" fmla="*/ 1496695 h 5002"/>
                <a:gd name="T58" fmla="*/ 4096385 w 6562"/>
                <a:gd name="T59" fmla="*/ 1843405 h 5002"/>
                <a:gd name="T60" fmla="*/ 3877945 w 6562"/>
                <a:gd name="T61" fmla="*/ 2101215 h 5002"/>
                <a:gd name="T62" fmla="*/ 3667760 w 6562"/>
                <a:gd name="T63" fmla="*/ 2195830 h 5002"/>
                <a:gd name="T64" fmla="*/ 3593465 w 6562"/>
                <a:gd name="T65" fmla="*/ 2325370 h 5002"/>
                <a:gd name="T66" fmla="*/ 3543300 w 6562"/>
                <a:gd name="T67" fmla="*/ 2471420 h 5002"/>
                <a:gd name="T68" fmla="*/ 3440430 w 6562"/>
                <a:gd name="T69" fmla="*/ 2615565 h 5002"/>
                <a:gd name="T70" fmla="*/ 3310890 w 6562"/>
                <a:gd name="T71" fmla="*/ 2714625 h 5002"/>
                <a:gd name="T72" fmla="*/ 3169920 w 6562"/>
                <a:gd name="T73" fmla="*/ 2767965 h 5002"/>
                <a:gd name="T74" fmla="*/ 3006090 w 6562"/>
                <a:gd name="T75" fmla="*/ 2780665 h 5002"/>
                <a:gd name="T76" fmla="*/ 2804160 w 6562"/>
                <a:gd name="T77" fmla="*/ 2723515 h 5002"/>
                <a:gd name="T78" fmla="*/ 2632075 w 6562"/>
                <a:gd name="T79" fmla="*/ 2931160 h 5002"/>
                <a:gd name="T80" fmla="*/ 2352675 w 6562"/>
                <a:gd name="T81" fmla="*/ 3134360 h 5002"/>
                <a:gd name="T82" fmla="*/ 2007235 w 6562"/>
                <a:gd name="T83" fmla="*/ 3162935 h 5002"/>
                <a:gd name="T84" fmla="*/ 1826260 w 6562"/>
                <a:gd name="T85" fmla="*/ 3096260 h 5002"/>
                <a:gd name="T86" fmla="*/ 1680845 w 6562"/>
                <a:gd name="T87" fmla="*/ 2986405 h 5002"/>
                <a:gd name="T88" fmla="*/ 1384300 w 6562"/>
                <a:gd name="T89" fmla="*/ 2963545 h 5002"/>
                <a:gd name="T90" fmla="*/ 993140 w 6562"/>
                <a:gd name="T91" fmla="*/ 2952750 h 5002"/>
                <a:gd name="T92" fmla="*/ 660400 w 6562"/>
                <a:gd name="T93" fmla="*/ 2735580 h 5002"/>
                <a:gd name="T94" fmla="*/ 509270 w 6562"/>
                <a:gd name="T95" fmla="*/ 2599055 h 5002"/>
                <a:gd name="T96" fmla="*/ 396240 w 6562"/>
                <a:gd name="T97" fmla="*/ 2581275 h 5002"/>
                <a:gd name="T98" fmla="*/ 208280 w 6562"/>
                <a:gd name="T99" fmla="*/ 2462530 h 5002"/>
                <a:gd name="T100" fmla="*/ 105410 w 6562"/>
                <a:gd name="T101" fmla="*/ 2268855 h 5002"/>
                <a:gd name="T102" fmla="*/ 93980 w 6562"/>
                <a:gd name="T103" fmla="*/ 2143760 h 5002"/>
                <a:gd name="T104" fmla="*/ 118745 w 6562"/>
                <a:gd name="T105" fmla="*/ 2017395 h 5002"/>
                <a:gd name="T106" fmla="*/ 177800 w 6562"/>
                <a:gd name="T107" fmla="*/ 1903730 h 5002"/>
                <a:gd name="T108" fmla="*/ 95885 w 6562"/>
                <a:gd name="T109" fmla="*/ 1768475 h 5002"/>
                <a:gd name="T110" fmla="*/ 5715 w 6562"/>
                <a:gd name="T111" fmla="*/ 1558925 h 5002"/>
                <a:gd name="T112" fmla="*/ 8890 w 6562"/>
                <a:gd name="T113" fmla="*/ 1401445 h 5002"/>
                <a:gd name="T114" fmla="*/ 46990 w 6562"/>
                <a:gd name="T115" fmla="*/ 1289050 h 5002"/>
                <a:gd name="T116" fmla="*/ 125095 w 6562"/>
                <a:gd name="T117" fmla="*/ 1178560 h 5002"/>
                <a:gd name="T118" fmla="*/ 234315 w 6562"/>
                <a:gd name="T119" fmla="*/ 1097280 h 5002"/>
                <a:gd name="T120" fmla="*/ 362585 w 6562"/>
                <a:gd name="T121" fmla="*/ 1056640 h 50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562" h="5002">
                  <a:moveTo>
                    <a:pt x="596" y="1647"/>
                  </a:moveTo>
                  <a:lnTo>
                    <a:pt x="592" y="1593"/>
                  </a:lnTo>
                  <a:lnTo>
                    <a:pt x="589" y="1538"/>
                  </a:lnTo>
                  <a:lnTo>
                    <a:pt x="587" y="1484"/>
                  </a:lnTo>
                  <a:lnTo>
                    <a:pt x="590" y="1431"/>
                  </a:lnTo>
                  <a:lnTo>
                    <a:pt x="595" y="1378"/>
                  </a:lnTo>
                  <a:lnTo>
                    <a:pt x="601" y="1327"/>
                  </a:lnTo>
                  <a:lnTo>
                    <a:pt x="610" y="1275"/>
                  </a:lnTo>
                  <a:lnTo>
                    <a:pt x="623" y="1226"/>
                  </a:lnTo>
                  <a:lnTo>
                    <a:pt x="637" y="1176"/>
                  </a:lnTo>
                  <a:lnTo>
                    <a:pt x="654" y="1126"/>
                  </a:lnTo>
                  <a:lnTo>
                    <a:pt x="673" y="1079"/>
                  </a:lnTo>
                  <a:lnTo>
                    <a:pt x="693" y="1033"/>
                  </a:lnTo>
                  <a:lnTo>
                    <a:pt x="716" y="988"/>
                  </a:lnTo>
                  <a:lnTo>
                    <a:pt x="741" y="944"/>
                  </a:lnTo>
                  <a:lnTo>
                    <a:pt x="768" y="901"/>
                  </a:lnTo>
                  <a:lnTo>
                    <a:pt x="796" y="860"/>
                  </a:lnTo>
                  <a:lnTo>
                    <a:pt x="827" y="820"/>
                  </a:lnTo>
                  <a:lnTo>
                    <a:pt x="860" y="781"/>
                  </a:lnTo>
                  <a:lnTo>
                    <a:pt x="894" y="745"/>
                  </a:lnTo>
                  <a:lnTo>
                    <a:pt x="930" y="709"/>
                  </a:lnTo>
                  <a:lnTo>
                    <a:pt x="967" y="676"/>
                  </a:lnTo>
                  <a:lnTo>
                    <a:pt x="1006" y="645"/>
                  </a:lnTo>
                  <a:lnTo>
                    <a:pt x="1047" y="616"/>
                  </a:lnTo>
                  <a:lnTo>
                    <a:pt x="1089" y="588"/>
                  </a:lnTo>
                  <a:lnTo>
                    <a:pt x="1132" y="563"/>
                  </a:lnTo>
                  <a:lnTo>
                    <a:pt x="1178" y="540"/>
                  </a:lnTo>
                  <a:lnTo>
                    <a:pt x="1224" y="518"/>
                  </a:lnTo>
                  <a:lnTo>
                    <a:pt x="1273" y="499"/>
                  </a:lnTo>
                  <a:lnTo>
                    <a:pt x="1321" y="484"/>
                  </a:lnTo>
                  <a:lnTo>
                    <a:pt x="1371" y="470"/>
                  </a:lnTo>
                  <a:lnTo>
                    <a:pt x="1422" y="459"/>
                  </a:lnTo>
                  <a:lnTo>
                    <a:pt x="1474" y="449"/>
                  </a:lnTo>
                  <a:lnTo>
                    <a:pt x="1496" y="446"/>
                  </a:lnTo>
                  <a:lnTo>
                    <a:pt x="1516" y="445"/>
                  </a:lnTo>
                  <a:lnTo>
                    <a:pt x="1538" y="443"/>
                  </a:lnTo>
                  <a:lnTo>
                    <a:pt x="1559" y="442"/>
                  </a:lnTo>
                  <a:lnTo>
                    <a:pt x="1580" y="440"/>
                  </a:lnTo>
                  <a:lnTo>
                    <a:pt x="1601" y="440"/>
                  </a:lnTo>
                  <a:lnTo>
                    <a:pt x="1623" y="440"/>
                  </a:lnTo>
                  <a:lnTo>
                    <a:pt x="1644" y="440"/>
                  </a:lnTo>
                  <a:lnTo>
                    <a:pt x="1665" y="442"/>
                  </a:lnTo>
                  <a:lnTo>
                    <a:pt x="1687" y="443"/>
                  </a:lnTo>
                  <a:lnTo>
                    <a:pt x="1707" y="445"/>
                  </a:lnTo>
                  <a:lnTo>
                    <a:pt x="1729" y="446"/>
                  </a:lnTo>
                  <a:lnTo>
                    <a:pt x="1750" y="449"/>
                  </a:lnTo>
                  <a:lnTo>
                    <a:pt x="1771" y="452"/>
                  </a:lnTo>
                  <a:lnTo>
                    <a:pt x="1792" y="456"/>
                  </a:lnTo>
                  <a:lnTo>
                    <a:pt x="1813" y="460"/>
                  </a:lnTo>
                  <a:lnTo>
                    <a:pt x="1834" y="465"/>
                  </a:lnTo>
                  <a:lnTo>
                    <a:pt x="1854" y="470"/>
                  </a:lnTo>
                  <a:lnTo>
                    <a:pt x="1874" y="476"/>
                  </a:lnTo>
                  <a:lnTo>
                    <a:pt x="1894" y="480"/>
                  </a:lnTo>
                  <a:lnTo>
                    <a:pt x="1915" y="488"/>
                  </a:lnTo>
                  <a:lnTo>
                    <a:pt x="1935" y="494"/>
                  </a:lnTo>
                  <a:lnTo>
                    <a:pt x="1955" y="501"/>
                  </a:lnTo>
                  <a:lnTo>
                    <a:pt x="1975" y="508"/>
                  </a:lnTo>
                  <a:lnTo>
                    <a:pt x="1996" y="518"/>
                  </a:lnTo>
                  <a:lnTo>
                    <a:pt x="2014" y="526"/>
                  </a:lnTo>
                  <a:lnTo>
                    <a:pt x="2035" y="535"/>
                  </a:lnTo>
                  <a:lnTo>
                    <a:pt x="2053" y="544"/>
                  </a:lnTo>
                  <a:lnTo>
                    <a:pt x="2074" y="554"/>
                  </a:lnTo>
                  <a:lnTo>
                    <a:pt x="2092" y="564"/>
                  </a:lnTo>
                  <a:lnTo>
                    <a:pt x="2111" y="574"/>
                  </a:lnTo>
                  <a:lnTo>
                    <a:pt x="2130" y="586"/>
                  </a:lnTo>
                  <a:lnTo>
                    <a:pt x="2150" y="547"/>
                  </a:lnTo>
                  <a:lnTo>
                    <a:pt x="2172" y="512"/>
                  </a:lnTo>
                  <a:lnTo>
                    <a:pt x="2195" y="477"/>
                  </a:lnTo>
                  <a:lnTo>
                    <a:pt x="2220" y="445"/>
                  </a:lnTo>
                  <a:lnTo>
                    <a:pt x="2247" y="412"/>
                  </a:lnTo>
                  <a:lnTo>
                    <a:pt x="2275" y="382"/>
                  </a:lnTo>
                  <a:lnTo>
                    <a:pt x="2304" y="354"/>
                  </a:lnTo>
                  <a:lnTo>
                    <a:pt x="2334" y="328"/>
                  </a:lnTo>
                  <a:lnTo>
                    <a:pt x="2365" y="303"/>
                  </a:lnTo>
                  <a:lnTo>
                    <a:pt x="2396" y="280"/>
                  </a:lnTo>
                  <a:lnTo>
                    <a:pt x="2431" y="258"/>
                  </a:lnTo>
                  <a:lnTo>
                    <a:pt x="2463" y="238"/>
                  </a:lnTo>
                  <a:lnTo>
                    <a:pt x="2499" y="219"/>
                  </a:lnTo>
                  <a:lnTo>
                    <a:pt x="2535" y="204"/>
                  </a:lnTo>
                  <a:lnTo>
                    <a:pt x="2571" y="190"/>
                  </a:lnTo>
                  <a:lnTo>
                    <a:pt x="2607" y="176"/>
                  </a:lnTo>
                  <a:lnTo>
                    <a:pt x="2644" y="165"/>
                  </a:lnTo>
                  <a:lnTo>
                    <a:pt x="2683" y="157"/>
                  </a:lnTo>
                  <a:lnTo>
                    <a:pt x="2720" y="149"/>
                  </a:lnTo>
                  <a:lnTo>
                    <a:pt x="2759" y="144"/>
                  </a:lnTo>
                  <a:lnTo>
                    <a:pt x="2798" y="140"/>
                  </a:lnTo>
                  <a:lnTo>
                    <a:pt x="2837" y="140"/>
                  </a:lnTo>
                  <a:lnTo>
                    <a:pt x="2876" y="140"/>
                  </a:lnTo>
                  <a:lnTo>
                    <a:pt x="2915" y="143"/>
                  </a:lnTo>
                  <a:lnTo>
                    <a:pt x="2956" y="148"/>
                  </a:lnTo>
                  <a:lnTo>
                    <a:pt x="2995" y="154"/>
                  </a:lnTo>
                  <a:lnTo>
                    <a:pt x="3034" y="162"/>
                  </a:lnTo>
                  <a:lnTo>
                    <a:pt x="3073" y="172"/>
                  </a:lnTo>
                  <a:lnTo>
                    <a:pt x="3110" y="186"/>
                  </a:lnTo>
                  <a:lnTo>
                    <a:pt x="3149" y="200"/>
                  </a:lnTo>
                  <a:lnTo>
                    <a:pt x="3186" y="218"/>
                  </a:lnTo>
                  <a:lnTo>
                    <a:pt x="3224" y="238"/>
                  </a:lnTo>
                  <a:lnTo>
                    <a:pt x="3249" y="252"/>
                  </a:lnTo>
                  <a:lnTo>
                    <a:pt x="3274" y="267"/>
                  </a:lnTo>
                  <a:lnTo>
                    <a:pt x="3299" y="284"/>
                  </a:lnTo>
                  <a:lnTo>
                    <a:pt x="3322" y="302"/>
                  </a:lnTo>
                  <a:lnTo>
                    <a:pt x="3345" y="320"/>
                  </a:lnTo>
                  <a:lnTo>
                    <a:pt x="3369" y="340"/>
                  </a:lnTo>
                  <a:lnTo>
                    <a:pt x="3390" y="361"/>
                  </a:lnTo>
                  <a:lnTo>
                    <a:pt x="3412" y="381"/>
                  </a:lnTo>
                  <a:lnTo>
                    <a:pt x="3428" y="350"/>
                  </a:lnTo>
                  <a:lnTo>
                    <a:pt x="3445" y="320"/>
                  </a:lnTo>
                  <a:lnTo>
                    <a:pt x="3464" y="291"/>
                  </a:lnTo>
                  <a:lnTo>
                    <a:pt x="3482" y="263"/>
                  </a:lnTo>
                  <a:lnTo>
                    <a:pt x="3504" y="236"/>
                  </a:lnTo>
                  <a:lnTo>
                    <a:pt x="3526" y="211"/>
                  </a:lnTo>
                  <a:lnTo>
                    <a:pt x="3549" y="188"/>
                  </a:lnTo>
                  <a:lnTo>
                    <a:pt x="3573" y="165"/>
                  </a:lnTo>
                  <a:lnTo>
                    <a:pt x="3598" y="144"/>
                  </a:lnTo>
                  <a:lnTo>
                    <a:pt x="3624" y="124"/>
                  </a:lnTo>
                  <a:lnTo>
                    <a:pt x="3651" y="106"/>
                  </a:lnTo>
                  <a:lnTo>
                    <a:pt x="3679" y="88"/>
                  </a:lnTo>
                  <a:lnTo>
                    <a:pt x="3707" y="73"/>
                  </a:lnTo>
                  <a:lnTo>
                    <a:pt x="3735" y="59"/>
                  </a:lnTo>
                  <a:lnTo>
                    <a:pt x="3764" y="46"/>
                  </a:lnTo>
                  <a:lnTo>
                    <a:pt x="3794" y="36"/>
                  </a:lnTo>
                  <a:lnTo>
                    <a:pt x="3825" y="26"/>
                  </a:lnTo>
                  <a:lnTo>
                    <a:pt x="3855" y="17"/>
                  </a:lnTo>
                  <a:lnTo>
                    <a:pt x="3886" y="11"/>
                  </a:lnTo>
                  <a:lnTo>
                    <a:pt x="3902" y="8"/>
                  </a:lnTo>
                  <a:lnTo>
                    <a:pt x="3919" y="6"/>
                  </a:lnTo>
                  <a:lnTo>
                    <a:pt x="3934" y="4"/>
                  </a:lnTo>
                  <a:lnTo>
                    <a:pt x="3950" y="3"/>
                  </a:lnTo>
                  <a:lnTo>
                    <a:pt x="3965" y="1"/>
                  </a:lnTo>
                  <a:lnTo>
                    <a:pt x="3981" y="0"/>
                  </a:lnTo>
                  <a:lnTo>
                    <a:pt x="3998" y="0"/>
                  </a:lnTo>
                  <a:lnTo>
                    <a:pt x="4014" y="0"/>
                  </a:lnTo>
                  <a:lnTo>
                    <a:pt x="4029" y="0"/>
                  </a:lnTo>
                  <a:lnTo>
                    <a:pt x="4047" y="1"/>
                  </a:lnTo>
                  <a:lnTo>
                    <a:pt x="4062" y="3"/>
                  </a:lnTo>
                  <a:lnTo>
                    <a:pt x="4078" y="4"/>
                  </a:lnTo>
                  <a:lnTo>
                    <a:pt x="4095" y="6"/>
                  </a:lnTo>
                  <a:lnTo>
                    <a:pt x="4110" y="9"/>
                  </a:lnTo>
                  <a:lnTo>
                    <a:pt x="4126" y="12"/>
                  </a:lnTo>
                  <a:lnTo>
                    <a:pt x="4143" y="15"/>
                  </a:lnTo>
                  <a:lnTo>
                    <a:pt x="4159" y="18"/>
                  </a:lnTo>
                  <a:lnTo>
                    <a:pt x="4174" y="23"/>
                  </a:lnTo>
                  <a:lnTo>
                    <a:pt x="4190" y="28"/>
                  </a:lnTo>
                  <a:lnTo>
                    <a:pt x="4205" y="32"/>
                  </a:lnTo>
                  <a:lnTo>
                    <a:pt x="4223" y="39"/>
                  </a:lnTo>
                  <a:lnTo>
                    <a:pt x="4238" y="43"/>
                  </a:lnTo>
                  <a:lnTo>
                    <a:pt x="4254" y="50"/>
                  </a:lnTo>
                  <a:lnTo>
                    <a:pt x="4269" y="57"/>
                  </a:lnTo>
                  <a:lnTo>
                    <a:pt x="4285" y="65"/>
                  </a:lnTo>
                  <a:lnTo>
                    <a:pt x="4301" y="73"/>
                  </a:lnTo>
                  <a:lnTo>
                    <a:pt x="4316" y="81"/>
                  </a:lnTo>
                  <a:lnTo>
                    <a:pt x="4333" y="90"/>
                  </a:lnTo>
                  <a:lnTo>
                    <a:pt x="4349" y="101"/>
                  </a:lnTo>
                  <a:lnTo>
                    <a:pt x="4366" y="112"/>
                  </a:lnTo>
                  <a:lnTo>
                    <a:pt x="4382" y="123"/>
                  </a:lnTo>
                  <a:lnTo>
                    <a:pt x="4397" y="134"/>
                  </a:lnTo>
                  <a:lnTo>
                    <a:pt x="4411" y="146"/>
                  </a:lnTo>
                  <a:lnTo>
                    <a:pt x="4427" y="158"/>
                  </a:lnTo>
                  <a:lnTo>
                    <a:pt x="4441" y="171"/>
                  </a:lnTo>
                  <a:lnTo>
                    <a:pt x="4455" y="183"/>
                  </a:lnTo>
                  <a:lnTo>
                    <a:pt x="4469" y="197"/>
                  </a:lnTo>
                  <a:lnTo>
                    <a:pt x="4481" y="211"/>
                  </a:lnTo>
                  <a:lnTo>
                    <a:pt x="4494" y="225"/>
                  </a:lnTo>
                  <a:lnTo>
                    <a:pt x="4506" y="241"/>
                  </a:lnTo>
                  <a:lnTo>
                    <a:pt x="4519" y="255"/>
                  </a:lnTo>
                  <a:lnTo>
                    <a:pt x="4531" y="270"/>
                  </a:lnTo>
                  <a:lnTo>
                    <a:pt x="4544" y="256"/>
                  </a:lnTo>
                  <a:lnTo>
                    <a:pt x="4556" y="241"/>
                  </a:lnTo>
                  <a:lnTo>
                    <a:pt x="4569" y="227"/>
                  </a:lnTo>
                  <a:lnTo>
                    <a:pt x="4583" y="214"/>
                  </a:lnTo>
                  <a:lnTo>
                    <a:pt x="4597" y="200"/>
                  </a:lnTo>
                  <a:lnTo>
                    <a:pt x="4609" y="188"/>
                  </a:lnTo>
                  <a:lnTo>
                    <a:pt x="4623" y="176"/>
                  </a:lnTo>
                  <a:lnTo>
                    <a:pt x="4639" y="163"/>
                  </a:lnTo>
                  <a:lnTo>
                    <a:pt x="4653" y="152"/>
                  </a:lnTo>
                  <a:lnTo>
                    <a:pt x="4667" y="141"/>
                  </a:lnTo>
                  <a:lnTo>
                    <a:pt x="4682" y="130"/>
                  </a:lnTo>
                  <a:lnTo>
                    <a:pt x="4698" y="120"/>
                  </a:lnTo>
                  <a:lnTo>
                    <a:pt x="4713" y="110"/>
                  </a:lnTo>
                  <a:lnTo>
                    <a:pt x="4729" y="101"/>
                  </a:lnTo>
                  <a:lnTo>
                    <a:pt x="4745" y="92"/>
                  </a:lnTo>
                  <a:lnTo>
                    <a:pt x="4760" y="82"/>
                  </a:lnTo>
                  <a:lnTo>
                    <a:pt x="4776" y="74"/>
                  </a:lnTo>
                  <a:lnTo>
                    <a:pt x="4793" y="67"/>
                  </a:lnTo>
                  <a:lnTo>
                    <a:pt x="4809" y="60"/>
                  </a:lnTo>
                  <a:lnTo>
                    <a:pt x="4826" y="53"/>
                  </a:lnTo>
                  <a:lnTo>
                    <a:pt x="4843" y="46"/>
                  </a:lnTo>
                  <a:lnTo>
                    <a:pt x="4858" y="40"/>
                  </a:lnTo>
                  <a:lnTo>
                    <a:pt x="4876" y="34"/>
                  </a:lnTo>
                  <a:lnTo>
                    <a:pt x="4893" y="29"/>
                  </a:lnTo>
                  <a:lnTo>
                    <a:pt x="4910" y="25"/>
                  </a:lnTo>
                  <a:lnTo>
                    <a:pt x="4927" y="20"/>
                  </a:lnTo>
                  <a:lnTo>
                    <a:pt x="4944" y="17"/>
                  </a:lnTo>
                  <a:lnTo>
                    <a:pt x="4961" y="14"/>
                  </a:lnTo>
                  <a:lnTo>
                    <a:pt x="4980" y="11"/>
                  </a:lnTo>
                  <a:lnTo>
                    <a:pt x="4997" y="8"/>
                  </a:lnTo>
                  <a:lnTo>
                    <a:pt x="5014" y="6"/>
                  </a:lnTo>
                  <a:lnTo>
                    <a:pt x="5031" y="4"/>
                  </a:lnTo>
                  <a:lnTo>
                    <a:pt x="5050" y="3"/>
                  </a:lnTo>
                  <a:lnTo>
                    <a:pt x="5067" y="1"/>
                  </a:lnTo>
                  <a:lnTo>
                    <a:pt x="5084" y="1"/>
                  </a:lnTo>
                  <a:lnTo>
                    <a:pt x="5103" y="1"/>
                  </a:lnTo>
                  <a:lnTo>
                    <a:pt x="5120" y="1"/>
                  </a:lnTo>
                  <a:lnTo>
                    <a:pt x="5137" y="3"/>
                  </a:lnTo>
                  <a:lnTo>
                    <a:pt x="5156" y="4"/>
                  </a:lnTo>
                  <a:lnTo>
                    <a:pt x="5173" y="6"/>
                  </a:lnTo>
                  <a:lnTo>
                    <a:pt x="5190" y="8"/>
                  </a:lnTo>
                  <a:lnTo>
                    <a:pt x="5209" y="11"/>
                  </a:lnTo>
                  <a:lnTo>
                    <a:pt x="5226" y="14"/>
                  </a:lnTo>
                  <a:lnTo>
                    <a:pt x="5243" y="17"/>
                  </a:lnTo>
                  <a:lnTo>
                    <a:pt x="5260" y="22"/>
                  </a:lnTo>
                  <a:lnTo>
                    <a:pt x="5278" y="26"/>
                  </a:lnTo>
                  <a:lnTo>
                    <a:pt x="5296" y="31"/>
                  </a:lnTo>
                  <a:lnTo>
                    <a:pt x="5313" y="36"/>
                  </a:lnTo>
                  <a:lnTo>
                    <a:pt x="5329" y="42"/>
                  </a:lnTo>
                  <a:lnTo>
                    <a:pt x="5346" y="48"/>
                  </a:lnTo>
                  <a:lnTo>
                    <a:pt x="5363" y="54"/>
                  </a:lnTo>
                  <a:lnTo>
                    <a:pt x="5380" y="62"/>
                  </a:lnTo>
                  <a:lnTo>
                    <a:pt x="5398" y="70"/>
                  </a:lnTo>
                  <a:lnTo>
                    <a:pt x="5413" y="78"/>
                  </a:lnTo>
                  <a:lnTo>
                    <a:pt x="5430" y="85"/>
                  </a:lnTo>
                  <a:lnTo>
                    <a:pt x="5446" y="95"/>
                  </a:lnTo>
                  <a:lnTo>
                    <a:pt x="5461" y="104"/>
                  </a:lnTo>
                  <a:lnTo>
                    <a:pt x="5477" y="113"/>
                  </a:lnTo>
                  <a:lnTo>
                    <a:pt x="5493" y="124"/>
                  </a:lnTo>
                  <a:lnTo>
                    <a:pt x="5508" y="135"/>
                  </a:lnTo>
                  <a:lnTo>
                    <a:pt x="5524" y="146"/>
                  </a:lnTo>
                  <a:lnTo>
                    <a:pt x="5539" y="157"/>
                  </a:lnTo>
                  <a:lnTo>
                    <a:pt x="5553" y="169"/>
                  </a:lnTo>
                  <a:lnTo>
                    <a:pt x="5569" y="182"/>
                  </a:lnTo>
                  <a:lnTo>
                    <a:pt x="5592" y="204"/>
                  </a:lnTo>
                  <a:lnTo>
                    <a:pt x="5616" y="227"/>
                  </a:lnTo>
                  <a:lnTo>
                    <a:pt x="5638" y="250"/>
                  </a:lnTo>
                  <a:lnTo>
                    <a:pt x="5659" y="275"/>
                  </a:lnTo>
                  <a:lnTo>
                    <a:pt x="5678" y="302"/>
                  </a:lnTo>
                  <a:lnTo>
                    <a:pt x="5697" y="328"/>
                  </a:lnTo>
                  <a:lnTo>
                    <a:pt x="5714" y="354"/>
                  </a:lnTo>
                  <a:lnTo>
                    <a:pt x="5731" y="382"/>
                  </a:lnTo>
                  <a:lnTo>
                    <a:pt x="5747" y="412"/>
                  </a:lnTo>
                  <a:lnTo>
                    <a:pt x="5761" y="442"/>
                  </a:lnTo>
                  <a:lnTo>
                    <a:pt x="5773" y="471"/>
                  </a:lnTo>
                  <a:lnTo>
                    <a:pt x="5784" y="502"/>
                  </a:lnTo>
                  <a:lnTo>
                    <a:pt x="5795" y="532"/>
                  </a:lnTo>
                  <a:lnTo>
                    <a:pt x="5804" y="564"/>
                  </a:lnTo>
                  <a:lnTo>
                    <a:pt x="5811" y="596"/>
                  </a:lnTo>
                  <a:lnTo>
                    <a:pt x="5818" y="628"/>
                  </a:lnTo>
                  <a:lnTo>
                    <a:pt x="5837" y="634"/>
                  </a:lnTo>
                  <a:lnTo>
                    <a:pt x="5857" y="641"/>
                  </a:lnTo>
                  <a:lnTo>
                    <a:pt x="5878" y="648"/>
                  </a:lnTo>
                  <a:lnTo>
                    <a:pt x="5896" y="656"/>
                  </a:lnTo>
                  <a:lnTo>
                    <a:pt x="5915" y="664"/>
                  </a:lnTo>
                  <a:lnTo>
                    <a:pt x="5934" y="672"/>
                  </a:lnTo>
                  <a:lnTo>
                    <a:pt x="5952" y="681"/>
                  </a:lnTo>
                  <a:lnTo>
                    <a:pt x="5971" y="690"/>
                  </a:lnTo>
                  <a:lnTo>
                    <a:pt x="5988" y="700"/>
                  </a:lnTo>
                  <a:lnTo>
                    <a:pt x="6005" y="709"/>
                  </a:lnTo>
                  <a:lnTo>
                    <a:pt x="6024" y="720"/>
                  </a:lnTo>
                  <a:lnTo>
                    <a:pt x="6040" y="731"/>
                  </a:lnTo>
                  <a:lnTo>
                    <a:pt x="6057" y="742"/>
                  </a:lnTo>
                  <a:lnTo>
                    <a:pt x="6074" y="754"/>
                  </a:lnTo>
                  <a:lnTo>
                    <a:pt x="6105" y="779"/>
                  </a:lnTo>
                  <a:lnTo>
                    <a:pt x="6135" y="804"/>
                  </a:lnTo>
                  <a:lnTo>
                    <a:pt x="6164" y="832"/>
                  </a:lnTo>
                  <a:lnTo>
                    <a:pt x="6192" y="862"/>
                  </a:lnTo>
                  <a:lnTo>
                    <a:pt x="6217" y="891"/>
                  </a:lnTo>
                  <a:lnTo>
                    <a:pt x="6242" y="922"/>
                  </a:lnTo>
                  <a:lnTo>
                    <a:pt x="6266" y="955"/>
                  </a:lnTo>
                  <a:lnTo>
                    <a:pt x="6276" y="972"/>
                  </a:lnTo>
                  <a:lnTo>
                    <a:pt x="6287" y="988"/>
                  </a:lnTo>
                  <a:lnTo>
                    <a:pt x="6298" y="1006"/>
                  </a:lnTo>
                  <a:lnTo>
                    <a:pt x="6308" y="1023"/>
                  </a:lnTo>
                  <a:lnTo>
                    <a:pt x="6317" y="1041"/>
                  </a:lnTo>
                  <a:lnTo>
                    <a:pt x="6326" y="1059"/>
                  </a:lnTo>
                  <a:lnTo>
                    <a:pt x="6334" y="1076"/>
                  </a:lnTo>
                  <a:lnTo>
                    <a:pt x="6342" y="1095"/>
                  </a:lnTo>
                  <a:lnTo>
                    <a:pt x="6350" y="1114"/>
                  </a:lnTo>
                  <a:lnTo>
                    <a:pt x="6358" y="1132"/>
                  </a:lnTo>
                  <a:lnTo>
                    <a:pt x="6365" y="1151"/>
                  </a:lnTo>
                  <a:lnTo>
                    <a:pt x="6372" y="1170"/>
                  </a:lnTo>
                  <a:lnTo>
                    <a:pt x="6378" y="1190"/>
                  </a:lnTo>
                  <a:lnTo>
                    <a:pt x="6382" y="1209"/>
                  </a:lnTo>
                  <a:lnTo>
                    <a:pt x="6389" y="1229"/>
                  </a:lnTo>
                  <a:lnTo>
                    <a:pt x="6393" y="1247"/>
                  </a:lnTo>
                  <a:lnTo>
                    <a:pt x="6396" y="1268"/>
                  </a:lnTo>
                  <a:lnTo>
                    <a:pt x="6401" y="1288"/>
                  </a:lnTo>
                  <a:lnTo>
                    <a:pt x="6404" y="1308"/>
                  </a:lnTo>
                  <a:lnTo>
                    <a:pt x="6407" y="1328"/>
                  </a:lnTo>
                  <a:lnTo>
                    <a:pt x="6409" y="1349"/>
                  </a:lnTo>
                  <a:lnTo>
                    <a:pt x="6412" y="1369"/>
                  </a:lnTo>
                  <a:lnTo>
                    <a:pt x="6412" y="1391"/>
                  </a:lnTo>
                  <a:lnTo>
                    <a:pt x="6414" y="1411"/>
                  </a:lnTo>
                  <a:lnTo>
                    <a:pt x="6414" y="1431"/>
                  </a:lnTo>
                  <a:lnTo>
                    <a:pt x="6414" y="1451"/>
                  </a:lnTo>
                  <a:lnTo>
                    <a:pt x="6414" y="1473"/>
                  </a:lnTo>
                  <a:lnTo>
                    <a:pt x="6412" y="1493"/>
                  </a:lnTo>
                  <a:lnTo>
                    <a:pt x="6411" y="1515"/>
                  </a:lnTo>
                  <a:lnTo>
                    <a:pt x="6409" y="1535"/>
                  </a:lnTo>
                  <a:lnTo>
                    <a:pt x="6406" y="1557"/>
                  </a:lnTo>
                  <a:lnTo>
                    <a:pt x="6403" y="1577"/>
                  </a:lnTo>
                  <a:lnTo>
                    <a:pt x="6400" y="1599"/>
                  </a:lnTo>
                  <a:lnTo>
                    <a:pt x="6395" y="1619"/>
                  </a:lnTo>
                  <a:lnTo>
                    <a:pt x="6390" y="1641"/>
                  </a:lnTo>
                  <a:lnTo>
                    <a:pt x="6386" y="1661"/>
                  </a:lnTo>
                  <a:lnTo>
                    <a:pt x="6378" y="1689"/>
                  </a:lnTo>
                  <a:lnTo>
                    <a:pt x="6368" y="1717"/>
                  </a:lnTo>
                  <a:lnTo>
                    <a:pt x="6359" y="1745"/>
                  </a:lnTo>
                  <a:lnTo>
                    <a:pt x="6348" y="1773"/>
                  </a:lnTo>
                  <a:lnTo>
                    <a:pt x="6379" y="1817"/>
                  </a:lnTo>
                  <a:lnTo>
                    <a:pt x="6409" y="1862"/>
                  </a:lnTo>
                  <a:lnTo>
                    <a:pt x="6434" y="1909"/>
                  </a:lnTo>
                  <a:lnTo>
                    <a:pt x="6459" y="1957"/>
                  </a:lnTo>
                  <a:lnTo>
                    <a:pt x="6479" y="2005"/>
                  </a:lnTo>
                  <a:lnTo>
                    <a:pt x="6498" y="2053"/>
                  </a:lnTo>
                  <a:lnTo>
                    <a:pt x="6515" y="2103"/>
                  </a:lnTo>
                  <a:lnTo>
                    <a:pt x="6529" y="2153"/>
                  </a:lnTo>
                  <a:lnTo>
                    <a:pt x="6540" y="2203"/>
                  </a:lnTo>
                  <a:lnTo>
                    <a:pt x="6549" y="2254"/>
                  </a:lnTo>
                  <a:lnTo>
                    <a:pt x="6555" y="2305"/>
                  </a:lnTo>
                  <a:lnTo>
                    <a:pt x="6560" y="2357"/>
                  </a:lnTo>
                  <a:lnTo>
                    <a:pt x="6562" y="2408"/>
                  </a:lnTo>
                  <a:lnTo>
                    <a:pt x="6560" y="2459"/>
                  </a:lnTo>
                  <a:lnTo>
                    <a:pt x="6559" y="2511"/>
                  </a:lnTo>
                  <a:lnTo>
                    <a:pt x="6552" y="2561"/>
                  </a:lnTo>
                  <a:lnTo>
                    <a:pt x="6545" y="2612"/>
                  </a:lnTo>
                  <a:lnTo>
                    <a:pt x="6535" y="2662"/>
                  </a:lnTo>
                  <a:lnTo>
                    <a:pt x="6523" y="2711"/>
                  </a:lnTo>
                  <a:lnTo>
                    <a:pt x="6509" y="2761"/>
                  </a:lnTo>
                  <a:lnTo>
                    <a:pt x="6492" y="2809"/>
                  </a:lnTo>
                  <a:lnTo>
                    <a:pt x="6473" y="2856"/>
                  </a:lnTo>
                  <a:lnTo>
                    <a:pt x="6451" y="2903"/>
                  </a:lnTo>
                  <a:lnTo>
                    <a:pt x="6428" y="2949"/>
                  </a:lnTo>
                  <a:lnTo>
                    <a:pt x="6403" y="2993"/>
                  </a:lnTo>
                  <a:lnTo>
                    <a:pt x="6375" y="3037"/>
                  </a:lnTo>
                  <a:lnTo>
                    <a:pt x="6343" y="3079"/>
                  </a:lnTo>
                  <a:lnTo>
                    <a:pt x="6311" y="3121"/>
                  </a:lnTo>
                  <a:lnTo>
                    <a:pt x="6276" y="3160"/>
                  </a:lnTo>
                  <a:lnTo>
                    <a:pt x="6239" y="3197"/>
                  </a:lnTo>
                  <a:lnTo>
                    <a:pt x="6200" y="3234"/>
                  </a:lnTo>
                  <a:lnTo>
                    <a:pt x="6160" y="3268"/>
                  </a:lnTo>
                  <a:lnTo>
                    <a:pt x="6133" y="3289"/>
                  </a:lnTo>
                  <a:lnTo>
                    <a:pt x="6107" y="3309"/>
                  </a:lnTo>
                  <a:lnTo>
                    <a:pt x="6079" y="3328"/>
                  </a:lnTo>
                  <a:lnTo>
                    <a:pt x="6051" y="3345"/>
                  </a:lnTo>
                  <a:lnTo>
                    <a:pt x="6021" y="3362"/>
                  </a:lnTo>
                  <a:lnTo>
                    <a:pt x="5993" y="3377"/>
                  </a:lnTo>
                  <a:lnTo>
                    <a:pt x="5963" y="3391"/>
                  </a:lnTo>
                  <a:lnTo>
                    <a:pt x="5932" y="3405"/>
                  </a:lnTo>
                  <a:lnTo>
                    <a:pt x="5902" y="3418"/>
                  </a:lnTo>
                  <a:lnTo>
                    <a:pt x="5871" y="3430"/>
                  </a:lnTo>
                  <a:lnTo>
                    <a:pt x="5840" y="3441"/>
                  </a:lnTo>
                  <a:lnTo>
                    <a:pt x="5809" y="3450"/>
                  </a:lnTo>
                  <a:lnTo>
                    <a:pt x="5776" y="3458"/>
                  </a:lnTo>
                  <a:lnTo>
                    <a:pt x="5745" y="3466"/>
                  </a:lnTo>
                  <a:lnTo>
                    <a:pt x="5712" y="3474"/>
                  </a:lnTo>
                  <a:lnTo>
                    <a:pt x="5680" y="3478"/>
                  </a:lnTo>
                  <a:lnTo>
                    <a:pt x="5678" y="3502"/>
                  </a:lnTo>
                  <a:lnTo>
                    <a:pt x="5678" y="3525"/>
                  </a:lnTo>
                  <a:lnTo>
                    <a:pt x="5677" y="3548"/>
                  </a:lnTo>
                  <a:lnTo>
                    <a:pt x="5673" y="3572"/>
                  </a:lnTo>
                  <a:lnTo>
                    <a:pt x="5672" y="3594"/>
                  </a:lnTo>
                  <a:lnTo>
                    <a:pt x="5669" y="3617"/>
                  </a:lnTo>
                  <a:lnTo>
                    <a:pt x="5664" y="3639"/>
                  </a:lnTo>
                  <a:lnTo>
                    <a:pt x="5659" y="3662"/>
                  </a:lnTo>
                  <a:lnTo>
                    <a:pt x="5655" y="3684"/>
                  </a:lnTo>
                  <a:lnTo>
                    <a:pt x="5650" y="3706"/>
                  </a:lnTo>
                  <a:lnTo>
                    <a:pt x="5644" y="3727"/>
                  </a:lnTo>
                  <a:lnTo>
                    <a:pt x="5638" y="3749"/>
                  </a:lnTo>
                  <a:lnTo>
                    <a:pt x="5631" y="3769"/>
                  </a:lnTo>
                  <a:lnTo>
                    <a:pt x="5624" y="3791"/>
                  </a:lnTo>
                  <a:lnTo>
                    <a:pt x="5616" y="3811"/>
                  </a:lnTo>
                  <a:lnTo>
                    <a:pt x="5608" y="3832"/>
                  </a:lnTo>
                  <a:lnTo>
                    <a:pt x="5599" y="3852"/>
                  </a:lnTo>
                  <a:lnTo>
                    <a:pt x="5589" y="3872"/>
                  </a:lnTo>
                  <a:lnTo>
                    <a:pt x="5580" y="3892"/>
                  </a:lnTo>
                  <a:lnTo>
                    <a:pt x="5571" y="3911"/>
                  </a:lnTo>
                  <a:lnTo>
                    <a:pt x="5560" y="3931"/>
                  </a:lnTo>
                  <a:lnTo>
                    <a:pt x="5549" y="3950"/>
                  </a:lnTo>
                  <a:lnTo>
                    <a:pt x="5538" y="3969"/>
                  </a:lnTo>
                  <a:lnTo>
                    <a:pt x="5525" y="3986"/>
                  </a:lnTo>
                  <a:lnTo>
                    <a:pt x="5513" y="4004"/>
                  </a:lnTo>
                  <a:lnTo>
                    <a:pt x="5500" y="4021"/>
                  </a:lnTo>
                  <a:lnTo>
                    <a:pt x="5488" y="4039"/>
                  </a:lnTo>
                  <a:lnTo>
                    <a:pt x="5474" y="4056"/>
                  </a:lnTo>
                  <a:lnTo>
                    <a:pt x="5446" y="4088"/>
                  </a:lnTo>
                  <a:lnTo>
                    <a:pt x="5418" y="4119"/>
                  </a:lnTo>
                  <a:lnTo>
                    <a:pt x="5387" y="4151"/>
                  </a:lnTo>
                  <a:lnTo>
                    <a:pt x="5371" y="4165"/>
                  </a:lnTo>
                  <a:lnTo>
                    <a:pt x="5354" y="4179"/>
                  </a:lnTo>
                  <a:lnTo>
                    <a:pt x="5338" y="4191"/>
                  </a:lnTo>
                  <a:lnTo>
                    <a:pt x="5321" y="4205"/>
                  </a:lnTo>
                  <a:lnTo>
                    <a:pt x="5304" y="4217"/>
                  </a:lnTo>
                  <a:lnTo>
                    <a:pt x="5287" y="4230"/>
                  </a:lnTo>
                  <a:lnTo>
                    <a:pt x="5268" y="4242"/>
                  </a:lnTo>
                  <a:lnTo>
                    <a:pt x="5251" y="4253"/>
                  </a:lnTo>
                  <a:lnTo>
                    <a:pt x="5232" y="4264"/>
                  </a:lnTo>
                  <a:lnTo>
                    <a:pt x="5214" y="4275"/>
                  </a:lnTo>
                  <a:lnTo>
                    <a:pt x="5195" y="4284"/>
                  </a:lnTo>
                  <a:lnTo>
                    <a:pt x="5176" y="4295"/>
                  </a:lnTo>
                  <a:lnTo>
                    <a:pt x="5156" y="4305"/>
                  </a:lnTo>
                  <a:lnTo>
                    <a:pt x="5137" y="4312"/>
                  </a:lnTo>
                  <a:lnTo>
                    <a:pt x="5117" y="4320"/>
                  </a:lnTo>
                  <a:lnTo>
                    <a:pt x="5097" y="4328"/>
                  </a:lnTo>
                  <a:lnTo>
                    <a:pt x="5077" y="4336"/>
                  </a:lnTo>
                  <a:lnTo>
                    <a:pt x="5056" y="4342"/>
                  </a:lnTo>
                  <a:lnTo>
                    <a:pt x="5034" y="4348"/>
                  </a:lnTo>
                  <a:lnTo>
                    <a:pt x="5014" y="4354"/>
                  </a:lnTo>
                  <a:lnTo>
                    <a:pt x="4992" y="4359"/>
                  </a:lnTo>
                  <a:lnTo>
                    <a:pt x="4972" y="4364"/>
                  </a:lnTo>
                  <a:lnTo>
                    <a:pt x="4950" y="4368"/>
                  </a:lnTo>
                  <a:lnTo>
                    <a:pt x="4929" y="4371"/>
                  </a:lnTo>
                  <a:lnTo>
                    <a:pt x="4907" y="4375"/>
                  </a:lnTo>
                  <a:lnTo>
                    <a:pt x="4885" y="4378"/>
                  </a:lnTo>
                  <a:lnTo>
                    <a:pt x="4862" y="4379"/>
                  </a:lnTo>
                  <a:lnTo>
                    <a:pt x="4840" y="4381"/>
                  </a:lnTo>
                  <a:lnTo>
                    <a:pt x="4816" y="4381"/>
                  </a:lnTo>
                  <a:lnTo>
                    <a:pt x="4795" y="4381"/>
                  </a:lnTo>
                  <a:lnTo>
                    <a:pt x="4765" y="4381"/>
                  </a:lnTo>
                  <a:lnTo>
                    <a:pt x="4734" y="4379"/>
                  </a:lnTo>
                  <a:lnTo>
                    <a:pt x="4704" y="4376"/>
                  </a:lnTo>
                  <a:lnTo>
                    <a:pt x="4675" y="4371"/>
                  </a:lnTo>
                  <a:lnTo>
                    <a:pt x="4645" y="4367"/>
                  </a:lnTo>
                  <a:lnTo>
                    <a:pt x="4615" y="4361"/>
                  </a:lnTo>
                  <a:lnTo>
                    <a:pt x="4586" y="4353"/>
                  </a:lnTo>
                  <a:lnTo>
                    <a:pt x="4556" y="4345"/>
                  </a:lnTo>
                  <a:lnTo>
                    <a:pt x="4528" y="4336"/>
                  </a:lnTo>
                  <a:lnTo>
                    <a:pt x="4500" y="4326"/>
                  </a:lnTo>
                  <a:lnTo>
                    <a:pt x="4472" y="4314"/>
                  </a:lnTo>
                  <a:lnTo>
                    <a:pt x="4444" y="4301"/>
                  </a:lnTo>
                  <a:lnTo>
                    <a:pt x="4416" y="4289"/>
                  </a:lnTo>
                  <a:lnTo>
                    <a:pt x="4389" y="4275"/>
                  </a:lnTo>
                  <a:lnTo>
                    <a:pt x="4363" y="4259"/>
                  </a:lnTo>
                  <a:lnTo>
                    <a:pt x="4336" y="4244"/>
                  </a:lnTo>
                  <a:lnTo>
                    <a:pt x="4321" y="4295"/>
                  </a:lnTo>
                  <a:lnTo>
                    <a:pt x="4302" y="4347"/>
                  </a:lnTo>
                  <a:lnTo>
                    <a:pt x="4280" y="4395"/>
                  </a:lnTo>
                  <a:lnTo>
                    <a:pt x="4257" y="4443"/>
                  </a:lnTo>
                  <a:lnTo>
                    <a:pt x="4232" y="4488"/>
                  </a:lnTo>
                  <a:lnTo>
                    <a:pt x="4204" y="4533"/>
                  </a:lnTo>
                  <a:lnTo>
                    <a:pt x="4176" y="4575"/>
                  </a:lnTo>
                  <a:lnTo>
                    <a:pt x="4145" y="4616"/>
                  </a:lnTo>
                  <a:lnTo>
                    <a:pt x="4112" y="4655"/>
                  </a:lnTo>
                  <a:lnTo>
                    <a:pt x="4078" y="4692"/>
                  </a:lnTo>
                  <a:lnTo>
                    <a:pt x="4042" y="4728"/>
                  </a:lnTo>
                  <a:lnTo>
                    <a:pt x="4003" y="4760"/>
                  </a:lnTo>
                  <a:lnTo>
                    <a:pt x="3964" y="4793"/>
                  </a:lnTo>
                  <a:lnTo>
                    <a:pt x="3925" y="4821"/>
                  </a:lnTo>
                  <a:lnTo>
                    <a:pt x="3883" y="4849"/>
                  </a:lnTo>
                  <a:lnTo>
                    <a:pt x="3839" y="4874"/>
                  </a:lnTo>
                  <a:lnTo>
                    <a:pt x="3796" y="4897"/>
                  </a:lnTo>
                  <a:lnTo>
                    <a:pt x="3750" y="4918"/>
                  </a:lnTo>
                  <a:lnTo>
                    <a:pt x="3705" y="4936"/>
                  </a:lnTo>
                  <a:lnTo>
                    <a:pt x="3658" y="4953"/>
                  </a:lnTo>
                  <a:lnTo>
                    <a:pt x="3612" y="4967"/>
                  </a:lnTo>
                  <a:lnTo>
                    <a:pt x="3563" y="4978"/>
                  </a:lnTo>
                  <a:lnTo>
                    <a:pt x="3514" y="4988"/>
                  </a:lnTo>
                  <a:lnTo>
                    <a:pt x="3465" y="4995"/>
                  </a:lnTo>
                  <a:lnTo>
                    <a:pt x="3415" y="4998"/>
                  </a:lnTo>
                  <a:lnTo>
                    <a:pt x="3364" y="5002"/>
                  </a:lnTo>
                  <a:lnTo>
                    <a:pt x="3314" y="5000"/>
                  </a:lnTo>
                  <a:lnTo>
                    <a:pt x="3263" y="4997"/>
                  </a:lnTo>
                  <a:lnTo>
                    <a:pt x="3213" y="4991"/>
                  </a:lnTo>
                  <a:lnTo>
                    <a:pt x="3161" y="4981"/>
                  </a:lnTo>
                  <a:lnTo>
                    <a:pt x="3110" y="4969"/>
                  </a:lnTo>
                  <a:lnTo>
                    <a:pt x="3060" y="4955"/>
                  </a:lnTo>
                  <a:lnTo>
                    <a:pt x="3038" y="4949"/>
                  </a:lnTo>
                  <a:lnTo>
                    <a:pt x="3018" y="4941"/>
                  </a:lnTo>
                  <a:lnTo>
                    <a:pt x="2996" y="4933"/>
                  </a:lnTo>
                  <a:lnTo>
                    <a:pt x="2976" y="4924"/>
                  </a:lnTo>
                  <a:lnTo>
                    <a:pt x="2956" y="4916"/>
                  </a:lnTo>
                  <a:lnTo>
                    <a:pt x="2935" y="4907"/>
                  </a:lnTo>
                  <a:lnTo>
                    <a:pt x="2915" y="4897"/>
                  </a:lnTo>
                  <a:lnTo>
                    <a:pt x="2896" y="4886"/>
                  </a:lnTo>
                  <a:lnTo>
                    <a:pt x="2876" y="4876"/>
                  </a:lnTo>
                  <a:lnTo>
                    <a:pt x="2858" y="4865"/>
                  </a:lnTo>
                  <a:lnTo>
                    <a:pt x="2839" y="4854"/>
                  </a:lnTo>
                  <a:lnTo>
                    <a:pt x="2820" y="4843"/>
                  </a:lnTo>
                  <a:lnTo>
                    <a:pt x="2801" y="4830"/>
                  </a:lnTo>
                  <a:lnTo>
                    <a:pt x="2783" y="4818"/>
                  </a:lnTo>
                  <a:lnTo>
                    <a:pt x="2764" y="4804"/>
                  </a:lnTo>
                  <a:lnTo>
                    <a:pt x="2747" y="4792"/>
                  </a:lnTo>
                  <a:lnTo>
                    <a:pt x="2730" y="4778"/>
                  </a:lnTo>
                  <a:lnTo>
                    <a:pt x="2713" y="4764"/>
                  </a:lnTo>
                  <a:lnTo>
                    <a:pt x="2678" y="4734"/>
                  </a:lnTo>
                  <a:lnTo>
                    <a:pt x="2647" y="4703"/>
                  </a:lnTo>
                  <a:lnTo>
                    <a:pt x="2616" y="4670"/>
                  </a:lnTo>
                  <a:lnTo>
                    <a:pt x="2586" y="4636"/>
                  </a:lnTo>
                  <a:lnTo>
                    <a:pt x="2558" y="4602"/>
                  </a:lnTo>
                  <a:lnTo>
                    <a:pt x="2530" y="4564"/>
                  </a:lnTo>
                  <a:lnTo>
                    <a:pt x="2505" y="4527"/>
                  </a:lnTo>
                  <a:lnTo>
                    <a:pt x="2452" y="4558"/>
                  </a:lnTo>
                  <a:lnTo>
                    <a:pt x="2399" y="4586"/>
                  </a:lnTo>
                  <a:lnTo>
                    <a:pt x="2345" y="4611"/>
                  </a:lnTo>
                  <a:lnTo>
                    <a:pt x="2290" y="4633"/>
                  </a:lnTo>
                  <a:lnTo>
                    <a:pt x="2236" y="4651"/>
                  </a:lnTo>
                  <a:lnTo>
                    <a:pt x="2180" y="4667"/>
                  </a:lnTo>
                  <a:lnTo>
                    <a:pt x="2124" y="4680"/>
                  </a:lnTo>
                  <a:lnTo>
                    <a:pt x="2067" y="4689"/>
                  </a:lnTo>
                  <a:lnTo>
                    <a:pt x="2011" y="4697"/>
                  </a:lnTo>
                  <a:lnTo>
                    <a:pt x="1954" y="4700"/>
                  </a:lnTo>
                  <a:lnTo>
                    <a:pt x="1898" y="4701"/>
                  </a:lnTo>
                  <a:lnTo>
                    <a:pt x="1841" y="4700"/>
                  </a:lnTo>
                  <a:lnTo>
                    <a:pt x="1785" y="4695"/>
                  </a:lnTo>
                  <a:lnTo>
                    <a:pt x="1729" y="4687"/>
                  </a:lnTo>
                  <a:lnTo>
                    <a:pt x="1673" y="4678"/>
                  </a:lnTo>
                  <a:lnTo>
                    <a:pt x="1619" y="4665"/>
                  </a:lnTo>
                  <a:lnTo>
                    <a:pt x="1564" y="4650"/>
                  </a:lnTo>
                  <a:lnTo>
                    <a:pt x="1511" y="4631"/>
                  </a:lnTo>
                  <a:lnTo>
                    <a:pt x="1458" y="4611"/>
                  </a:lnTo>
                  <a:lnTo>
                    <a:pt x="1407" y="4588"/>
                  </a:lnTo>
                  <a:lnTo>
                    <a:pt x="1357" y="4561"/>
                  </a:lnTo>
                  <a:lnTo>
                    <a:pt x="1307" y="4532"/>
                  </a:lnTo>
                  <a:lnTo>
                    <a:pt x="1259" y="4501"/>
                  </a:lnTo>
                  <a:lnTo>
                    <a:pt x="1212" y="4468"/>
                  </a:lnTo>
                  <a:lnTo>
                    <a:pt x="1167" y="4431"/>
                  </a:lnTo>
                  <a:lnTo>
                    <a:pt x="1123" y="4392"/>
                  </a:lnTo>
                  <a:lnTo>
                    <a:pt x="1081" y="4351"/>
                  </a:lnTo>
                  <a:lnTo>
                    <a:pt x="1040" y="4308"/>
                  </a:lnTo>
                  <a:lnTo>
                    <a:pt x="1002" y="4261"/>
                  </a:lnTo>
                  <a:lnTo>
                    <a:pt x="966" y="4213"/>
                  </a:lnTo>
                  <a:lnTo>
                    <a:pt x="931" y="4163"/>
                  </a:lnTo>
                  <a:lnTo>
                    <a:pt x="899" y="4110"/>
                  </a:lnTo>
                  <a:lnTo>
                    <a:pt x="892" y="4099"/>
                  </a:lnTo>
                  <a:lnTo>
                    <a:pt x="886" y="4088"/>
                  </a:lnTo>
                  <a:lnTo>
                    <a:pt x="869" y="4090"/>
                  </a:lnTo>
                  <a:lnTo>
                    <a:pt x="852" y="4091"/>
                  </a:lnTo>
                  <a:lnTo>
                    <a:pt x="835" y="4091"/>
                  </a:lnTo>
                  <a:lnTo>
                    <a:pt x="818" y="4093"/>
                  </a:lnTo>
                  <a:lnTo>
                    <a:pt x="802" y="4093"/>
                  </a:lnTo>
                  <a:lnTo>
                    <a:pt x="785" y="4093"/>
                  </a:lnTo>
                  <a:lnTo>
                    <a:pt x="768" y="4091"/>
                  </a:lnTo>
                  <a:lnTo>
                    <a:pt x="752" y="4090"/>
                  </a:lnTo>
                  <a:lnTo>
                    <a:pt x="735" y="4088"/>
                  </a:lnTo>
                  <a:lnTo>
                    <a:pt x="719" y="4087"/>
                  </a:lnTo>
                  <a:lnTo>
                    <a:pt x="704" y="4084"/>
                  </a:lnTo>
                  <a:lnTo>
                    <a:pt x="687" y="4081"/>
                  </a:lnTo>
                  <a:lnTo>
                    <a:pt x="671" y="4077"/>
                  </a:lnTo>
                  <a:lnTo>
                    <a:pt x="656" y="4074"/>
                  </a:lnTo>
                  <a:lnTo>
                    <a:pt x="640" y="4070"/>
                  </a:lnTo>
                  <a:lnTo>
                    <a:pt x="624" y="4065"/>
                  </a:lnTo>
                  <a:lnTo>
                    <a:pt x="593" y="4056"/>
                  </a:lnTo>
                  <a:lnTo>
                    <a:pt x="564" y="4043"/>
                  </a:lnTo>
                  <a:lnTo>
                    <a:pt x="534" y="4031"/>
                  </a:lnTo>
                  <a:lnTo>
                    <a:pt x="506" y="4017"/>
                  </a:lnTo>
                  <a:lnTo>
                    <a:pt x="478" y="4001"/>
                  </a:lnTo>
                  <a:lnTo>
                    <a:pt x="450" y="3984"/>
                  </a:lnTo>
                  <a:lnTo>
                    <a:pt x="423" y="3965"/>
                  </a:lnTo>
                  <a:lnTo>
                    <a:pt x="398" y="3945"/>
                  </a:lnTo>
                  <a:lnTo>
                    <a:pt x="375" y="3923"/>
                  </a:lnTo>
                  <a:lnTo>
                    <a:pt x="350" y="3902"/>
                  </a:lnTo>
                  <a:lnTo>
                    <a:pt x="328" y="3878"/>
                  </a:lnTo>
                  <a:lnTo>
                    <a:pt x="307" y="3853"/>
                  </a:lnTo>
                  <a:lnTo>
                    <a:pt x="286" y="3828"/>
                  </a:lnTo>
                  <a:lnTo>
                    <a:pt x="268" y="3802"/>
                  </a:lnTo>
                  <a:lnTo>
                    <a:pt x="250" y="3774"/>
                  </a:lnTo>
                  <a:lnTo>
                    <a:pt x="233" y="3746"/>
                  </a:lnTo>
                  <a:lnTo>
                    <a:pt x="218" y="3716"/>
                  </a:lnTo>
                  <a:lnTo>
                    <a:pt x="204" y="3685"/>
                  </a:lnTo>
                  <a:lnTo>
                    <a:pt x="191" y="3654"/>
                  </a:lnTo>
                  <a:lnTo>
                    <a:pt x="180" y="3623"/>
                  </a:lnTo>
                  <a:lnTo>
                    <a:pt x="171" y="3590"/>
                  </a:lnTo>
                  <a:lnTo>
                    <a:pt x="166" y="3573"/>
                  </a:lnTo>
                  <a:lnTo>
                    <a:pt x="163" y="3556"/>
                  </a:lnTo>
                  <a:lnTo>
                    <a:pt x="160" y="3539"/>
                  </a:lnTo>
                  <a:lnTo>
                    <a:pt x="157" y="3522"/>
                  </a:lnTo>
                  <a:lnTo>
                    <a:pt x="154" y="3505"/>
                  </a:lnTo>
                  <a:lnTo>
                    <a:pt x="152" y="3488"/>
                  </a:lnTo>
                  <a:lnTo>
                    <a:pt x="151" y="3469"/>
                  </a:lnTo>
                  <a:lnTo>
                    <a:pt x="149" y="3450"/>
                  </a:lnTo>
                  <a:lnTo>
                    <a:pt x="148" y="3432"/>
                  </a:lnTo>
                  <a:lnTo>
                    <a:pt x="148" y="3413"/>
                  </a:lnTo>
                  <a:lnTo>
                    <a:pt x="148" y="3394"/>
                  </a:lnTo>
                  <a:lnTo>
                    <a:pt x="148" y="3376"/>
                  </a:lnTo>
                  <a:lnTo>
                    <a:pt x="149" y="3357"/>
                  </a:lnTo>
                  <a:lnTo>
                    <a:pt x="151" y="3338"/>
                  </a:lnTo>
                  <a:lnTo>
                    <a:pt x="152" y="3320"/>
                  </a:lnTo>
                  <a:lnTo>
                    <a:pt x="155" y="3301"/>
                  </a:lnTo>
                  <a:lnTo>
                    <a:pt x="158" y="3282"/>
                  </a:lnTo>
                  <a:lnTo>
                    <a:pt x="162" y="3265"/>
                  </a:lnTo>
                  <a:lnTo>
                    <a:pt x="166" y="3247"/>
                  </a:lnTo>
                  <a:lnTo>
                    <a:pt x="171" y="3230"/>
                  </a:lnTo>
                  <a:lnTo>
                    <a:pt x="176" y="3211"/>
                  </a:lnTo>
                  <a:lnTo>
                    <a:pt x="180" y="3194"/>
                  </a:lnTo>
                  <a:lnTo>
                    <a:pt x="187" y="3177"/>
                  </a:lnTo>
                  <a:lnTo>
                    <a:pt x="193" y="3160"/>
                  </a:lnTo>
                  <a:lnTo>
                    <a:pt x="199" y="3142"/>
                  </a:lnTo>
                  <a:lnTo>
                    <a:pt x="207" y="3125"/>
                  </a:lnTo>
                  <a:lnTo>
                    <a:pt x="215" y="3108"/>
                  </a:lnTo>
                  <a:lnTo>
                    <a:pt x="222" y="3091"/>
                  </a:lnTo>
                  <a:lnTo>
                    <a:pt x="230" y="3075"/>
                  </a:lnTo>
                  <a:lnTo>
                    <a:pt x="240" y="3060"/>
                  </a:lnTo>
                  <a:lnTo>
                    <a:pt x="249" y="3043"/>
                  </a:lnTo>
                  <a:lnTo>
                    <a:pt x="258" y="3027"/>
                  </a:lnTo>
                  <a:lnTo>
                    <a:pt x="269" y="3012"/>
                  </a:lnTo>
                  <a:lnTo>
                    <a:pt x="280" y="2998"/>
                  </a:lnTo>
                  <a:lnTo>
                    <a:pt x="291" y="2982"/>
                  </a:lnTo>
                  <a:lnTo>
                    <a:pt x="302" y="2968"/>
                  </a:lnTo>
                  <a:lnTo>
                    <a:pt x="314" y="2954"/>
                  </a:lnTo>
                  <a:lnTo>
                    <a:pt x="327" y="2940"/>
                  </a:lnTo>
                  <a:lnTo>
                    <a:pt x="297" y="2921"/>
                  </a:lnTo>
                  <a:lnTo>
                    <a:pt x="269" y="2901"/>
                  </a:lnTo>
                  <a:lnTo>
                    <a:pt x="243" y="2879"/>
                  </a:lnTo>
                  <a:lnTo>
                    <a:pt x="218" y="2858"/>
                  </a:lnTo>
                  <a:lnTo>
                    <a:pt x="194" y="2834"/>
                  </a:lnTo>
                  <a:lnTo>
                    <a:pt x="172" y="2809"/>
                  </a:lnTo>
                  <a:lnTo>
                    <a:pt x="151" y="2785"/>
                  </a:lnTo>
                  <a:lnTo>
                    <a:pt x="130" y="2758"/>
                  </a:lnTo>
                  <a:lnTo>
                    <a:pt x="112" y="2730"/>
                  </a:lnTo>
                  <a:lnTo>
                    <a:pt x="95" y="2702"/>
                  </a:lnTo>
                  <a:lnTo>
                    <a:pt x="79" y="2674"/>
                  </a:lnTo>
                  <a:lnTo>
                    <a:pt x="65" y="2645"/>
                  </a:lnTo>
                  <a:lnTo>
                    <a:pt x="51" y="2613"/>
                  </a:lnTo>
                  <a:lnTo>
                    <a:pt x="40" y="2582"/>
                  </a:lnTo>
                  <a:lnTo>
                    <a:pt x="29" y="2551"/>
                  </a:lnTo>
                  <a:lnTo>
                    <a:pt x="21" y="2520"/>
                  </a:lnTo>
                  <a:lnTo>
                    <a:pt x="14" y="2487"/>
                  </a:lnTo>
                  <a:lnTo>
                    <a:pt x="9" y="2455"/>
                  </a:lnTo>
                  <a:lnTo>
                    <a:pt x="4" y="2422"/>
                  </a:lnTo>
                  <a:lnTo>
                    <a:pt x="1" y="2389"/>
                  </a:lnTo>
                  <a:lnTo>
                    <a:pt x="0" y="2357"/>
                  </a:lnTo>
                  <a:lnTo>
                    <a:pt x="0" y="2324"/>
                  </a:lnTo>
                  <a:lnTo>
                    <a:pt x="1" y="2307"/>
                  </a:lnTo>
                  <a:lnTo>
                    <a:pt x="1" y="2290"/>
                  </a:lnTo>
                  <a:lnTo>
                    <a:pt x="3" y="2274"/>
                  </a:lnTo>
                  <a:lnTo>
                    <a:pt x="6" y="2257"/>
                  </a:lnTo>
                  <a:lnTo>
                    <a:pt x="7" y="2240"/>
                  </a:lnTo>
                  <a:lnTo>
                    <a:pt x="10" y="2224"/>
                  </a:lnTo>
                  <a:lnTo>
                    <a:pt x="14" y="2207"/>
                  </a:lnTo>
                  <a:lnTo>
                    <a:pt x="17" y="2190"/>
                  </a:lnTo>
                  <a:lnTo>
                    <a:pt x="21" y="2175"/>
                  </a:lnTo>
                  <a:lnTo>
                    <a:pt x="24" y="2158"/>
                  </a:lnTo>
                  <a:lnTo>
                    <a:pt x="29" y="2142"/>
                  </a:lnTo>
                  <a:lnTo>
                    <a:pt x="35" y="2125"/>
                  </a:lnTo>
                  <a:lnTo>
                    <a:pt x="40" y="2109"/>
                  </a:lnTo>
                  <a:lnTo>
                    <a:pt x="46" y="2092"/>
                  </a:lnTo>
                  <a:lnTo>
                    <a:pt x="53" y="2077"/>
                  </a:lnTo>
                  <a:lnTo>
                    <a:pt x="59" y="2061"/>
                  </a:lnTo>
                  <a:lnTo>
                    <a:pt x="67" y="2046"/>
                  </a:lnTo>
                  <a:lnTo>
                    <a:pt x="74" y="2030"/>
                  </a:lnTo>
                  <a:lnTo>
                    <a:pt x="82" y="2014"/>
                  </a:lnTo>
                  <a:lnTo>
                    <a:pt x="90" y="1999"/>
                  </a:lnTo>
                  <a:lnTo>
                    <a:pt x="101" y="1982"/>
                  </a:lnTo>
                  <a:lnTo>
                    <a:pt x="112" y="1963"/>
                  </a:lnTo>
                  <a:lnTo>
                    <a:pt x="123" y="1948"/>
                  </a:lnTo>
                  <a:lnTo>
                    <a:pt x="134" y="1930"/>
                  </a:lnTo>
                  <a:lnTo>
                    <a:pt x="146" y="1915"/>
                  </a:lnTo>
                  <a:lnTo>
                    <a:pt x="158" y="1899"/>
                  </a:lnTo>
                  <a:lnTo>
                    <a:pt x="171" y="1884"/>
                  </a:lnTo>
                  <a:lnTo>
                    <a:pt x="183" y="1870"/>
                  </a:lnTo>
                  <a:lnTo>
                    <a:pt x="197" y="1856"/>
                  </a:lnTo>
                  <a:lnTo>
                    <a:pt x="211" y="1842"/>
                  </a:lnTo>
                  <a:lnTo>
                    <a:pt x="225" y="1828"/>
                  </a:lnTo>
                  <a:lnTo>
                    <a:pt x="241" y="1815"/>
                  </a:lnTo>
                  <a:lnTo>
                    <a:pt x="255" y="1803"/>
                  </a:lnTo>
                  <a:lnTo>
                    <a:pt x="271" y="1790"/>
                  </a:lnTo>
                  <a:lnTo>
                    <a:pt x="286" y="1780"/>
                  </a:lnTo>
                  <a:lnTo>
                    <a:pt x="302" y="1767"/>
                  </a:lnTo>
                  <a:lnTo>
                    <a:pt x="319" y="1758"/>
                  </a:lnTo>
                  <a:lnTo>
                    <a:pt x="335" y="1747"/>
                  </a:lnTo>
                  <a:lnTo>
                    <a:pt x="352" y="1738"/>
                  </a:lnTo>
                  <a:lnTo>
                    <a:pt x="369" y="1728"/>
                  </a:lnTo>
                  <a:lnTo>
                    <a:pt x="386" y="1720"/>
                  </a:lnTo>
                  <a:lnTo>
                    <a:pt x="405" y="1713"/>
                  </a:lnTo>
                  <a:lnTo>
                    <a:pt x="422" y="1705"/>
                  </a:lnTo>
                  <a:lnTo>
                    <a:pt x="441" y="1697"/>
                  </a:lnTo>
                  <a:lnTo>
                    <a:pt x="458" y="1691"/>
                  </a:lnTo>
                  <a:lnTo>
                    <a:pt x="476" y="1685"/>
                  </a:lnTo>
                  <a:lnTo>
                    <a:pt x="495" y="1680"/>
                  </a:lnTo>
                  <a:lnTo>
                    <a:pt x="514" y="1675"/>
                  </a:lnTo>
                  <a:lnTo>
                    <a:pt x="532" y="1671"/>
                  </a:lnTo>
                  <a:lnTo>
                    <a:pt x="553" y="1668"/>
                  </a:lnTo>
                  <a:lnTo>
                    <a:pt x="571" y="1664"/>
                  </a:lnTo>
                  <a:lnTo>
                    <a:pt x="592" y="1663"/>
                  </a:lnTo>
                  <a:lnTo>
                    <a:pt x="596" y="1647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1" name="Freeform 7"/>
            <p:cNvSpPr>
              <a:spLocks/>
            </p:cNvSpPr>
            <p:nvPr/>
          </p:nvSpPr>
          <p:spPr bwMode="auto">
            <a:xfrm>
              <a:off x="1431" y="299"/>
              <a:ext cx="56478" cy="47418"/>
            </a:xfrm>
            <a:custGeom>
              <a:avLst/>
              <a:gdLst>
                <a:gd name="T0" fmla="*/ 415290 w 6562"/>
                <a:gd name="T1" fmla="*/ 715010 h 5002"/>
                <a:gd name="T2" fmla="*/ 614045 w 6562"/>
                <a:gd name="T3" fmla="*/ 429260 h 5002"/>
                <a:gd name="T4" fmla="*/ 935990 w 6562"/>
                <a:gd name="T5" fmla="*/ 285115 h 5002"/>
                <a:gd name="T6" fmla="*/ 1083945 w 6562"/>
                <a:gd name="T7" fmla="*/ 282575 h 5002"/>
                <a:gd name="T8" fmla="*/ 1228725 w 6562"/>
                <a:gd name="T9" fmla="*/ 313690 h 5002"/>
                <a:gd name="T10" fmla="*/ 1365250 w 6562"/>
                <a:gd name="T11" fmla="*/ 347345 h 5002"/>
                <a:gd name="T12" fmla="*/ 1564005 w 6562"/>
                <a:gd name="T13" fmla="*/ 151130 h 5002"/>
                <a:gd name="T14" fmla="*/ 1826260 w 6562"/>
                <a:gd name="T15" fmla="*/ 88900 h 5002"/>
                <a:gd name="T16" fmla="*/ 2078990 w 6562"/>
                <a:gd name="T17" fmla="*/ 169545 h 5002"/>
                <a:gd name="T18" fmla="*/ 2225040 w 6562"/>
                <a:gd name="T19" fmla="*/ 149860 h 5002"/>
                <a:gd name="T20" fmla="*/ 2409190 w 6562"/>
                <a:gd name="T21" fmla="*/ 22860 h 5002"/>
                <a:gd name="T22" fmla="*/ 2548890 w 6562"/>
                <a:gd name="T23" fmla="*/ 0 h 5002"/>
                <a:gd name="T24" fmla="*/ 2660650 w 6562"/>
                <a:gd name="T25" fmla="*/ 17780 h 5002"/>
                <a:gd name="T26" fmla="*/ 2772410 w 6562"/>
                <a:gd name="T27" fmla="*/ 71120 h 5002"/>
                <a:gd name="T28" fmla="*/ 2869565 w 6562"/>
                <a:gd name="T29" fmla="*/ 161925 h 5002"/>
                <a:gd name="T30" fmla="*/ 2963545 w 6562"/>
                <a:gd name="T31" fmla="*/ 89535 h 5002"/>
                <a:gd name="T32" fmla="*/ 3075305 w 6562"/>
                <a:gd name="T33" fmla="*/ 29210 h 5002"/>
                <a:gd name="T34" fmla="*/ 3194685 w 6562"/>
                <a:gd name="T35" fmla="*/ 2540 h 5002"/>
                <a:gd name="T36" fmla="*/ 3318510 w 6562"/>
                <a:gd name="T37" fmla="*/ 8890 h 5002"/>
                <a:gd name="T38" fmla="*/ 3437255 w 6562"/>
                <a:gd name="T39" fmla="*/ 49530 h 5002"/>
                <a:gd name="T40" fmla="*/ 3550920 w 6562"/>
                <a:gd name="T41" fmla="*/ 129540 h 5002"/>
                <a:gd name="T42" fmla="*/ 3672840 w 6562"/>
                <a:gd name="T43" fmla="*/ 318770 h 5002"/>
                <a:gd name="T44" fmla="*/ 3779520 w 6562"/>
                <a:gd name="T45" fmla="*/ 432435 h 5002"/>
                <a:gd name="T46" fmla="*/ 3931920 w 6562"/>
                <a:gd name="T47" fmla="*/ 547370 h 5002"/>
                <a:gd name="T48" fmla="*/ 4027170 w 6562"/>
                <a:gd name="T49" fmla="*/ 695325 h 5002"/>
                <a:gd name="T50" fmla="*/ 4066540 w 6562"/>
                <a:gd name="T51" fmla="*/ 830580 h 5002"/>
                <a:gd name="T52" fmla="*/ 4069715 w 6562"/>
                <a:gd name="T53" fmla="*/ 974725 h 5002"/>
                <a:gd name="T54" fmla="*/ 4050665 w 6562"/>
                <a:gd name="T55" fmla="*/ 1153795 h 5002"/>
                <a:gd name="T56" fmla="*/ 4165600 w 6562"/>
                <a:gd name="T57" fmla="*/ 1496695 h 5002"/>
                <a:gd name="T58" fmla="*/ 4096385 w 6562"/>
                <a:gd name="T59" fmla="*/ 1843405 h 5002"/>
                <a:gd name="T60" fmla="*/ 3877945 w 6562"/>
                <a:gd name="T61" fmla="*/ 2101215 h 5002"/>
                <a:gd name="T62" fmla="*/ 3667760 w 6562"/>
                <a:gd name="T63" fmla="*/ 2195830 h 5002"/>
                <a:gd name="T64" fmla="*/ 3593465 w 6562"/>
                <a:gd name="T65" fmla="*/ 2325370 h 5002"/>
                <a:gd name="T66" fmla="*/ 3543300 w 6562"/>
                <a:gd name="T67" fmla="*/ 2471420 h 5002"/>
                <a:gd name="T68" fmla="*/ 3440430 w 6562"/>
                <a:gd name="T69" fmla="*/ 2615565 h 5002"/>
                <a:gd name="T70" fmla="*/ 3310890 w 6562"/>
                <a:gd name="T71" fmla="*/ 2714625 h 5002"/>
                <a:gd name="T72" fmla="*/ 3169920 w 6562"/>
                <a:gd name="T73" fmla="*/ 2767965 h 5002"/>
                <a:gd name="T74" fmla="*/ 3006090 w 6562"/>
                <a:gd name="T75" fmla="*/ 2780665 h 5002"/>
                <a:gd name="T76" fmla="*/ 2804160 w 6562"/>
                <a:gd name="T77" fmla="*/ 2723515 h 5002"/>
                <a:gd name="T78" fmla="*/ 2632075 w 6562"/>
                <a:gd name="T79" fmla="*/ 2931160 h 5002"/>
                <a:gd name="T80" fmla="*/ 2352675 w 6562"/>
                <a:gd name="T81" fmla="*/ 3134360 h 5002"/>
                <a:gd name="T82" fmla="*/ 2007235 w 6562"/>
                <a:gd name="T83" fmla="*/ 3162935 h 5002"/>
                <a:gd name="T84" fmla="*/ 1826260 w 6562"/>
                <a:gd name="T85" fmla="*/ 3096260 h 5002"/>
                <a:gd name="T86" fmla="*/ 1680845 w 6562"/>
                <a:gd name="T87" fmla="*/ 2986405 h 5002"/>
                <a:gd name="T88" fmla="*/ 1384300 w 6562"/>
                <a:gd name="T89" fmla="*/ 2963545 h 5002"/>
                <a:gd name="T90" fmla="*/ 993140 w 6562"/>
                <a:gd name="T91" fmla="*/ 2952750 h 5002"/>
                <a:gd name="T92" fmla="*/ 660400 w 6562"/>
                <a:gd name="T93" fmla="*/ 2735580 h 5002"/>
                <a:gd name="T94" fmla="*/ 509270 w 6562"/>
                <a:gd name="T95" fmla="*/ 2599055 h 5002"/>
                <a:gd name="T96" fmla="*/ 396240 w 6562"/>
                <a:gd name="T97" fmla="*/ 2581275 h 5002"/>
                <a:gd name="T98" fmla="*/ 208280 w 6562"/>
                <a:gd name="T99" fmla="*/ 2462530 h 5002"/>
                <a:gd name="T100" fmla="*/ 105410 w 6562"/>
                <a:gd name="T101" fmla="*/ 2268855 h 5002"/>
                <a:gd name="T102" fmla="*/ 93980 w 6562"/>
                <a:gd name="T103" fmla="*/ 2143760 h 5002"/>
                <a:gd name="T104" fmla="*/ 118745 w 6562"/>
                <a:gd name="T105" fmla="*/ 2017395 h 5002"/>
                <a:gd name="T106" fmla="*/ 177800 w 6562"/>
                <a:gd name="T107" fmla="*/ 1903730 h 5002"/>
                <a:gd name="T108" fmla="*/ 95885 w 6562"/>
                <a:gd name="T109" fmla="*/ 1768475 h 5002"/>
                <a:gd name="T110" fmla="*/ 5715 w 6562"/>
                <a:gd name="T111" fmla="*/ 1558925 h 5002"/>
                <a:gd name="T112" fmla="*/ 8890 w 6562"/>
                <a:gd name="T113" fmla="*/ 1401445 h 5002"/>
                <a:gd name="T114" fmla="*/ 46990 w 6562"/>
                <a:gd name="T115" fmla="*/ 1289050 h 5002"/>
                <a:gd name="T116" fmla="*/ 125095 w 6562"/>
                <a:gd name="T117" fmla="*/ 1178560 h 5002"/>
                <a:gd name="T118" fmla="*/ 234315 w 6562"/>
                <a:gd name="T119" fmla="*/ 1097280 h 5002"/>
                <a:gd name="T120" fmla="*/ 362585 w 6562"/>
                <a:gd name="T121" fmla="*/ 1056640 h 50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562" h="5002">
                  <a:moveTo>
                    <a:pt x="596" y="1647"/>
                  </a:moveTo>
                  <a:lnTo>
                    <a:pt x="592" y="1593"/>
                  </a:lnTo>
                  <a:lnTo>
                    <a:pt x="589" y="1538"/>
                  </a:lnTo>
                  <a:lnTo>
                    <a:pt x="587" y="1484"/>
                  </a:lnTo>
                  <a:lnTo>
                    <a:pt x="590" y="1431"/>
                  </a:lnTo>
                  <a:lnTo>
                    <a:pt x="595" y="1378"/>
                  </a:lnTo>
                  <a:lnTo>
                    <a:pt x="601" y="1327"/>
                  </a:lnTo>
                  <a:lnTo>
                    <a:pt x="610" y="1275"/>
                  </a:lnTo>
                  <a:lnTo>
                    <a:pt x="623" y="1226"/>
                  </a:lnTo>
                  <a:lnTo>
                    <a:pt x="637" y="1176"/>
                  </a:lnTo>
                  <a:lnTo>
                    <a:pt x="654" y="1126"/>
                  </a:lnTo>
                  <a:lnTo>
                    <a:pt x="673" y="1079"/>
                  </a:lnTo>
                  <a:lnTo>
                    <a:pt x="693" y="1033"/>
                  </a:lnTo>
                  <a:lnTo>
                    <a:pt x="716" y="988"/>
                  </a:lnTo>
                  <a:lnTo>
                    <a:pt x="741" y="944"/>
                  </a:lnTo>
                  <a:lnTo>
                    <a:pt x="768" y="901"/>
                  </a:lnTo>
                  <a:lnTo>
                    <a:pt x="796" y="860"/>
                  </a:lnTo>
                  <a:lnTo>
                    <a:pt x="827" y="820"/>
                  </a:lnTo>
                  <a:lnTo>
                    <a:pt x="860" y="781"/>
                  </a:lnTo>
                  <a:lnTo>
                    <a:pt x="894" y="745"/>
                  </a:lnTo>
                  <a:lnTo>
                    <a:pt x="930" y="709"/>
                  </a:lnTo>
                  <a:lnTo>
                    <a:pt x="967" y="676"/>
                  </a:lnTo>
                  <a:lnTo>
                    <a:pt x="1006" y="645"/>
                  </a:lnTo>
                  <a:lnTo>
                    <a:pt x="1047" y="616"/>
                  </a:lnTo>
                  <a:lnTo>
                    <a:pt x="1089" y="588"/>
                  </a:lnTo>
                  <a:lnTo>
                    <a:pt x="1132" y="563"/>
                  </a:lnTo>
                  <a:lnTo>
                    <a:pt x="1178" y="540"/>
                  </a:lnTo>
                  <a:lnTo>
                    <a:pt x="1224" y="518"/>
                  </a:lnTo>
                  <a:lnTo>
                    <a:pt x="1273" y="499"/>
                  </a:lnTo>
                  <a:lnTo>
                    <a:pt x="1321" y="484"/>
                  </a:lnTo>
                  <a:lnTo>
                    <a:pt x="1371" y="470"/>
                  </a:lnTo>
                  <a:lnTo>
                    <a:pt x="1422" y="459"/>
                  </a:lnTo>
                  <a:lnTo>
                    <a:pt x="1474" y="449"/>
                  </a:lnTo>
                  <a:lnTo>
                    <a:pt x="1496" y="446"/>
                  </a:lnTo>
                  <a:lnTo>
                    <a:pt x="1516" y="445"/>
                  </a:lnTo>
                  <a:lnTo>
                    <a:pt x="1538" y="443"/>
                  </a:lnTo>
                  <a:lnTo>
                    <a:pt x="1559" y="442"/>
                  </a:lnTo>
                  <a:lnTo>
                    <a:pt x="1580" y="440"/>
                  </a:lnTo>
                  <a:lnTo>
                    <a:pt x="1601" y="440"/>
                  </a:lnTo>
                  <a:lnTo>
                    <a:pt x="1623" y="440"/>
                  </a:lnTo>
                  <a:lnTo>
                    <a:pt x="1644" y="440"/>
                  </a:lnTo>
                  <a:lnTo>
                    <a:pt x="1665" y="442"/>
                  </a:lnTo>
                  <a:lnTo>
                    <a:pt x="1687" y="443"/>
                  </a:lnTo>
                  <a:lnTo>
                    <a:pt x="1707" y="445"/>
                  </a:lnTo>
                  <a:lnTo>
                    <a:pt x="1729" y="446"/>
                  </a:lnTo>
                  <a:lnTo>
                    <a:pt x="1750" y="449"/>
                  </a:lnTo>
                  <a:lnTo>
                    <a:pt x="1771" y="452"/>
                  </a:lnTo>
                  <a:lnTo>
                    <a:pt x="1792" y="456"/>
                  </a:lnTo>
                  <a:lnTo>
                    <a:pt x="1813" y="460"/>
                  </a:lnTo>
                  <a:lnTo>
                    <a:pt x="1834" y="465"/>
                  </a:lnTo>
                  <a:lnTo>
                    <a:pt x="1854" y="470"/>
                  </a:lnTo>
                  <a:lnTo>
                    <a:pt x="1874" y="476"/>
                  </a:lnTo>
                  <a:lnTo>
                    <a:pt x="1894" y="480"/>
                  </a:lnTo>
                  <a:lnTo>
                    <a:pt x="1915" y="488"/>
                  </a:lnTo>
                  <a:lnTo>
                    <a:pt x="1935" y="494"/>
                  </a:lnTo>
                  <a:lnTo>
                    <a:pt x="1955" y="501"/>
                  </a:lnTo>
                  <a:lnTo>
                    <a:pt x="1975" y="508"/>
                  </a:lnTo>
                  <a:lnTo>
                    <a:pt x="1996" y="518"/>
                  </a:lnTo>
                  <a:lnTo>
                    <a:pt x="2014" y="526"/>
                  </a:lnTo>
                  <a:lnTo>
                    <a:pt x="2035" y="535"/>
                  </a:lnTo>
                  <a:lnTo>
                    <a:pt x="2053" y="544"/>
                  </a:lnTo>
                  <a:lnTo>
                    <a:pt x="2074" y="554"/>
                  </a:lnTo>
                  <a:lnTo>
                    <a:pt x="2092" y="564"/>
                  </a:lnTo>
                  <a:lnTo>
                    <a:pt x="2111" y="574"/>
                  </a:lnTo>
                  <a:lnTo>
                    <a:pt x="2130" y="586"/>
                  </a:lnTo>
                  <a:lnTo>
                    <a:pt x="2150" y="547"/>
                  </a:lnTo>
                  <a:lnTo>
                    <a:pt x="2172" y="512"/>
                  </a:lnTo>
                  <a:lnTo>
                    <a:pt x="2195" y="477"/>
                  </a:lnTo>
                  <a:lnTo>
                    <a:pt x="2220" y="445"/>
                  </a:lnTo>
                  <a:lnTo>
                    <a:pt x="2247" y="412"/>
                  </a:lnTo>
                  <a:lnTo>
                    <a:pt x="2275" y="382"/>
                  </a:lnTo>
                  <a:lnTo>
                    <a:pt x="2304" y="354"/>
                  </a:lnTo>
                  <a:lnTo>
                    <a:pt x="2334" y="328"/>
                  </a:lnTo>
                  <a:lnTo>
                    <a:pt x="2365" y="303"/>
                  </a:lnTo>
                  <a:lnTo>
                    <a:pt x="2396" y="280"/>
                  </a:lnTo>
                  <a:lnTo>
                    <a:pt x="2431" y="258"/>
                  </a:lnTo>
                  <a:lnTo>
                    <a:pt x="2463" y="238"/>
                  </a:lnTo>
                  <a:lnTo>
                    <a:pt x="2499" y="219"/>
                  </a:lnTo>
                  <a:lnTo>
                    <a:pt x="2535" y="204"/>
                  </a:lnTo>
                  <a:lnTo>
                    <a:pt x="2571" y="190"/>
                  </a:lnTo>
                  <a:lnTo>
                    <a:pt x="2607" y="176"/>
                  </a:lnTo>
                  <a:lnTo>
                    <a:pt x="2644" y="165"/>
                  </a:lnTo>
                  <a:lnTo>
                    <a:pt x="2683" y="157"/>
                  </a:lnTo>
                  <a:lnTo>
                    <a:pt x="2720" y="149"/>
                  </a:lnTo>
                  <a:lnTo>
                    <a:pt x="2759" y="144"/>
                  </a:lnTo>
                  <a:lnTo>
                    <a:pt x="2798" y="140"/>
                  </a:lnTo>
                  <a:lnTo>
                    <a:pt x="2837" y="140"/>
                  </a:lnTo>
                  <a:lnTo>
                    <a:pt x="2876" y="140"/>
                  </a:lnTo>
                  <a:lnTo>
                    <a:pt x="2915" y="143"/>
                  </a:lnTo>
                  <a:lnTo>
                    <a:pt x="2956" y="148"/>
                  </a:lnTo>
                  <a:lnTo>
                    <a:pt x="2995" y="154"/>
                  </a:lnTo>
                  <a:lnTo>
                    <a:pt x="3034" y="162"/>
                  </a:lnTo>
                  <a:lnTo>
                    <a:pt x="3073" y="172"/>
                  </a:lnTo>
                  <a:lnTo>
                    <a:pt x="3110" y="186"/>
                  </a:lnTo>
                  <a:lnTo>
                    <a:pt x="3149" y="200"/>
                  </a:lnTo>
                  <a:lnTo>
                    <a:pt x="3186" y="218"/>
                  </a:lnTo>
                  <a:lnTo>
                    <a:pt x="3224" y="238"/>
                  </a:lnTo>
                  <a:lnTo>
                    <a:pt x="3249" y="252"/>
                  </a:lnTo>
                  <a:lnTo>
                    <a:pt x="3274" y="267"/>
                  </a:lnTo>
                  <a:lnTo>
                    <a:pt x="3299" y="284"/>
                  </a:lnTo>
                  <a:lnTo>
                    <a:pt x="3322" y="302"/>
                  </a:lnTo>
                  <a:lnTo>
                    <a:pt x="3345" y="320"/>
                  </a:lnTo>
                  <a:lnTo>
                    <a:pt x="3369" y="340"/>
                  </a:lnTo>
                  <a:lnTo>
                    <a:pt x="3390" y="361"/>
                  </a:lnTo>
                  <a:lnTo>
                    <a:pt x="3412" y="381"/>
                  </a:lnTo>
                  <a:lnTo>
                    <a:pt x="3428" y="350"/>
                  </a:lnTo>
                  <a:lnTo>
                    <a:pt x="3445" y="320"/>
                  </a:lnTo>
                  <a:lnTo>
                    <a:pt x="3464" y="291"/>
                  </a:lnTo>
                  <a:lnTo>
                    <a:pt x="3482" y="263"/>
                  </a:lnTo>
                  <a:lnTo>
                    <a:pt x="3504" y="236"/>
                  </a:lnTo>
                  <a:lnTo>
                    <a:pt x="3526" y="211"/>
                  </a:lnTo>
                  <a:lnTo>
                    <a:pt x="3549" y="188"/>
                  </a:lnTo>
                  <a:lnTo>
                    <a:pt x="3573" y="165"/>
                  </a:lnTo>
                  <a:lnTo>
                    <a:pt x="3598" y="144"/>
                  </a:lnTo>
                  <a:lnTo>
                    <a:pt x="3624" y="124"/>
                  </a:lnTo>
                  <a:lnTo>
                    <a:pt x="3651" y="106"/>
                  </a:lnTo>
                  <a:lnTo>
                    <a:pt x="3679" y="88"/>
                  </a:lnTo>
                  <a:lnTo>
                    <a:pt x="3707" y="73"/>
                  </a:lnTo>
                  <a:lnTo>
                    <a:pt x="3735" y="59"/>
                  </a:lnTo>
                  <a:lnTo>
                    <a:pt x="3764" y="46"/>
                  </a:lnTo>
                  <a:lnTo>
                    <a:pt x="3794" y="36"/>
                  </a:lnTo>
                  <a:lnTo>
                    <a:pt x="3825" y="26"/>
                  </a:lnTo>
                  <a:lnTo>
                    <a:pt x="3855" y="17"/>
                  </a:lnTo>
                  <a:lnTo>
                    <a:pt x="3886" y="11"/>
                  </a:lnTo>
                  <a:lnTo>
                    <a:pt x="3902" y="8"/>
                  </a:lnTo>
                  <a:lnTo>
                    <a:pt x="3919" y="6"/>
                  </a:lnTo>
                  <a:lnTo>
                    <a:pt x="3934" y="4"/>
                  </a:lnTo>
                  <a:lnTo>
                    <a:pt x="3950" y="3"/>
                  </a:lnTo>
                  <a:lnTo>
                    <a:pt x="3965" y="1"/>
                  </a:lnTo>
                  <a:lnTo>
                    <a:pt x="3981" y="0"/>
                  </a:lnTo>
                  <a:lnTo>
                    <a:pt x="3998" y="0"/>
                  </a:lnTo>
                  <a:lnTo>
                    <a:pt x="4014" y="0"/>
                  </a:lnTo>
                  <a:lnTo>
                    <a:pt x="4029" y="0"/>
                  </a:lnTo>
                  <a:lnTo>
                    <a:pt x="4047" y="1"/>
                  </a:lnTo>
                  <a:lnTo>
                    <a:pt x="4062" y="3"/>
                  </a:lnTo>
                  <a:lnTo>
                    <a:pt x="4078" y="4"/>
                  </a:lnTo>
                  <a:lnTo>
                    <a:pt x="4095" y="6"/>
                  </a:lnTo>
                  <a:lnTo>
                    <a:pt x="4110" y="9"/>
                  </a:lnTo>
                  <a:lnTo>
                    <a:pt x="4126" y="12"/>
                  </a:lnTo>
                  <a:lnTo>
                    <a:pt x="4143" y="15"/>
                  </a:lnTo>
                  <a:lnTo>
                    <a:pt x="4159" y="18"/>
                  </a:lnTo>
                  <a:lnTo>
                    <a:pt x="4174" y="23"/>
                  </a:lnTo>
                  <a:lnTo>
                    <a:pt x="4190" y="28"/>
                  </a:lnTo>
                  <a:lnTo>
                    <a:pt x="4205" y="32"/>
                  </a:lnTo>
                  <a:lnTo>
                    <a:pt x="4223" y="39"/>
                  </a:lnTo>
                  <a:lnTo>
                    <a:pt x="4238" y="43"/>
                  </a:lnTo>
                  <a:lnTo>
                    <a:pt x="4254" y="50"/>
                  </a:lnTo>
                  <a:lnTo>
                    <a:pt x="4269" y="57"/>
                  </a:lnTo>
                  <a:lnTo>
                    <a:pt x="4285" y="65"/>
                  </a:lnTo>
                  <a:lnTo>
                    <a:pt x="4301" y="73"/>
                  </a:lnTo>
                  <a:lnTo>
                    <a:pt x="4316" y="81"/>
                  </a:lnTo>
                  <a:lnTo>
                    <a:pt x="4333" y="90"/>
                  </a:lnTo>
                  <a:lnTo>
                    <a:pt x="4349" y="101"/>
                  </a:lnTo>
                  <a:lnTo>
                    <a:pt x="4366" y="112"/>
                  </a:lnTo>
                  <a:lnTo>
                    <a:pt x="4382" y="123"/>
                  </a:lnTo>
                  <a:lnTo>
                    <a:pt x="4397" y="134"/>
                  </a:lnTo>
                  <a:lnTo>
                    <a:pt x="4411" y="146"/>
                  </a:lnTo>
                  <a:lnTo>
                    <a:pt x="4427" y="158"/>
                  </a:lnTo>
                  <a:lnTo>
                    <a:pt x="4441" y="171"/>
                  </a:lnTo>
                  <a:lnTo>
                    <a:pt x="4455" y="183"/>
                  </a:lnTo>
                  <a:lnTo>
                    <a:pt x="4469" y="197"/>
                  </a:lnTo>
                  <a:lnTo>
                    <a:pt x="4481" y="211"/>
                  </a:lnTo>
                  <a:lnTo>
                    <a:pt x="4494" y="225"/>
                  </a:lnTo>
                  <a:lnTo>
                    <a:pt x="4506" y="241"/>
                  </a:lnTo>
                  <a:lnTo>
                    <a:pt x="4519" y="255"/>
                  </a:lnTo>
                  <a:lnTo>
                    <a:pt x="4531" y="270"/>
                  </a:lnTo>
                  <a:lnTo>
                    <a:pt x="4544" y="256"/>
                  </a:lnTo>
                  <a:lnTo>
                    <a:pt x="4556" y="241"/>
                  </a:lnTo>
                  <a:lnTo>
                    <a:pt x="4569" y="227"/>
                  </a:lnTo>
                  <a:lnTo>
                    <a:pt x="4583" y="214"/>
                  </a:lnTo>
                  <a:lnTo>
                    <a:pt x="4597" y="200"/>
                  </a:lnTo>
                  <a:lnTo>
                    <a:pt x="4609" y="188"/>
                  </a:lnTo>
                  <a:lnTo>
                    <a:pt x="4623" y="176"/>
                  </a:lnTo>
                  <a:lnTo>
                    <a:pt x="4639" y="163"/>
                  </a:lnTo>
                  <a:lnTo>
                    <a:pt x="4653" y="152"/>
                  </a:lnTo>
                  <a:lnTo>
                    <a:pt x="4667" y="141"/>
                  </a:lnTo>
                  <a:lnTo>
                    <a:pt x="4682" y="130"/>
                  </a:lnTo>
                  <a:lnTo>
                    <a:pt x="4698" y="120"/>
                  </a:lnTo>
                  <a:lnTo>
                    <a:pt x="4713" y="110"/>
                  </a:lnTo>
                  <a:lnTo>
                    <a:pt x="4729" y="101"/>
                  </a:lnTo>
                  <a:lnTo>
                    <a:pt x="4745" y="92"/>
                  </a:lnTo>
                  <a:lnTo>
                    <a:pt x="4760" y="82"/>
                  </a:lnTo>
                  <a:lnTo>
                    <a:pt x="4776" y="74"/>
                  </a:lnTo>
                  <a:lnTo>
                    <a:pt x="4793" y="67"/>
                  </a:lnTo>
                  <a:lnTo>
                    <a:pt x="4809" y="60"/>
                  </a:lnTo>
                  <a:lnTo>
                    <a:pt x="4826" y="53"/>
                  </a:lnTo>
                  <a:lnTo>
                    <a:pt x="4843" y="46"/>
                  </a:lnTo>
                  <a:lnTo>
                    <a:pt x="4858" y="40"/>
                  </a:lnTo>
                  <a:lnTo>
                    <a:pt x="4876" y="34"/>
                  </a:lnTo>
                  <a:lnTo>
                    <a:pt x="4893" y="29"/>
                  </a:lnTo>
                  <a:lnTo>
                    <a:pt x="4910" y="25"/>
                  </a:lnTo>
                  <a:lnTo>
                    <a:pt x="4927" y="20"/>
                  </a:lnTo>
                  <a:lnTo>
                    <a:pt x="4944" y="17"/>
                  </a:lnTo>
                  <a:lnTo>
                    <a:pt x="4961" y="14"/>
                  </a:lnTo>
                  <a:lnTo>
                    <a:pt x="4980" y="11"/>
                  </a:lnTo>
                  <a:lnTo>
                    <a:pt x="4997" y="8"/>
                  </a:lnTo>
                  <a:lnTo>
                    <a:pt x="5014" y="6"/>
                  </a:lnTo>
                  <a:lnTo>
                    <a:pt x="5031" y="4"/>
                  </a:lnTo>
                  <a:lnTo>
                    <a:pt x="5050" y="3"/>
                  </a:lnTo>
                  <a:lnTo>
                    <a:pt x="5067" y="1"/>
                  </a:lnTo>
                  <a:lnTo>
                    <a:pt x="5084" y="1"/>
                  </a:lnTo>
                  <a:lnTo>
                    <a:pt x="5103" y="1"/>
                  </a:lnTo>
                  <a:lnTo>
                    <a:pt x="5120" y="1"/>
                  </a:lnTo>
                  <a:lnTo>
                    <a:pt x="5137" y="3"/>
                  </a:lnTo>
                  <a:lnTo>
                    <a:pt x="5156" y="4"/>
                  </a:lnTo>
                  <a:lnTo>
                    <a:pt x="5173" y="6"/>
                  </a:lnTo>
                  <a:lnTo>
                    <a:pt x="5190" y="8"/>
                  </a:lnTo>
                  <a:lnTo>
                    <a:pt x="5209" y="11"/>
                  </a:lnTo>
                  <a:lnTo>
                    <a:pt x="5226" y="14"/>
                  </a:lnTo>
                  <a:lnTo>
                    <a:pt x="5243" y="17"/>
                  </a:lnTo>
                  <a:lnTo>
                    <a:pt x="5260" y="22"/>
                  </a:lnTo>
                  <a:lnTo>
                    <a:pt x="5278" y="26"/>
                  </a:lnTo>
                  <a:lnTo>
                    <a:pt x="5296" y="31"/>
                  </a:lnTo>
                  <a:lnTo>
                    <a:pt x="5313" y="36"/>
                  </a:lnTo>
                  <a:lnTo>
                    <a:pt x="5329" y="42"/>
                  </a:lnTo>
                  <a:lnTo>
                    <a:pt x="5346" y="48"/>
                  </a:lnTo>
                  <a:lnTo>
                    <a:pt x="5363" y="54"/>
                  </a:lnTo>
                  <a:lnTo>
                    <a:pt x="5380" y="62"/>
                  </a:lnTo>
                  <a:lnTo>
                    <a:pt x="5398" y="70"/>
                  </a:lnTo>
                  <a:lnTo>
                    <a:pt x="5413" y="78"/>
                  </a:lnTo>
                  <a:lnTo>
                    <a:pt x="5430" y="85"/>
                  </a:lnTo>
                  <a:lnTo>
                    <a:pt x="5446" y="95"/>
                  </a:lnTo>
                  <a:lnTo>
                    <a:pt x="5461" y="104"/>
                  </a:lnTo>
                  <a:lnTo>
                    <a:pt x="5477" y="113"/>
                  </a:lnTo>
                  <a:lnTo>
                    <a:pt x="5493" y="124"/>
                  </a:lnTo>
                  <a:lnTo>
                    <a:pt x="5508" y="135"/>
                  </a:lnTo>
                  <a:lnTo>
                    <a:pt x="5524" y="146"/>
                  </a:lnTo>
                  <a:lnTo>
                    <a:pt x="5539" y="157"/>
                  </a:lnTo>
                  <a:lnTo>
                    <a:pt x="5553" y="169"/>
                  </a:lnTo>
                  <a:lnTo>
                    <a:pt x="5569" y="182"/>
                  </a:lnTo>
                  <a:lnTo>
                    <a:pt x="5592" y="204"/>
                  </a:lnTo>
                  <a:lnTo>
                    <a:pt x="5616" y="227"/>
                  </a:lnTo>
                  <a:lnTo>
                    <a:pt x="5638" y="250"/>
                  </a:lnTo>
                  <a:lnTo>
                    <a:pt x="5659" y="275"/>
                  </a:lnTo>
                  <a:lnTo>
                    <a:pt x="5678" y="302"/>
                  </a:lnTo>
                  <a:lnTo>
                    <a:pt x="5697" y="328"/>
                  </a:lnTo>
                  <a:lnTo>
                    <a:pt x="5714" y="354"/>
                  </a:lnTo>
                  <a:lnTo>
                    <a:pt x="5731" y="382"/>
                  </a:lnTo>
                  <a:lnTo>
                    <a:pt x="5747" y="412"/>
                  </a:lnTo>
                  <a:lnTo>
                    <a:pt x="5761" y="442"/>
                  </a:lnTo>
                  <a:lnTo>
                    <a:pt x="5773" y="471"/>
                  </a:lnTo>
                  <a:lnTo>
                    <a:pt x="5784" y="502"/>
                  </a:lnTo>
                  <a:lnTo>
                    <a:pt x="5795" y="532"/>
                  </a:lnTo>
                  <a:lnTo>
                    <a:pt x="5804" y="564"/>
                  </a:lnTo>
                  <a:lnTo>
                    <a:pt x="5811" y="596"/>
                  </a:lnTo>
                  <a:lnTo>
                    <a:pt x="5818" y="628"/>
                  </a:lnTo>
                  <a:lnTo>
                    <a:pt x="5837" y="634"/>
                  </a:lnTo>
                  <a:lnTo>
                    <a:pt x="5857" y="641"/>
                  </a:lnTo>
                  <a:lnTo>
                    <a:pt x="5878" y="648"/>
                  </a:lnTo>
                  <a:lnTo>
                    <a:pt x="5896" y="656"/>
                  </a:lnTo>
                  <a:lnTo>
                    <a:pt x="5915" y="664"/>
                  </a:lnTo>
                  <a:lnTo>
                    <a:pt x="5934" y="672"/>
                  </a:lnTo>
                  <a:lnTo>
                    <a:pt x="5952" y="681"/>
                  </a:lnTo>
                  <a:lnTo>
                    <a:pt x="5971" y="690"/>
                  </a:lnTo>
                  <a:lnTo>
                    <a:pt x="5988" y="700"/>
                  </a:lnTo>
                  <a:lnTo>
                    <a:pt x="6005" y="709"/>
                  </a:lnTo>
                  <a:lnTo>
                    <a:pt x="6024" y="720"/>
                  </a:lnTo>
                  <a:lnTo>
                    <a:pt x="6040" y="731"/>
                  </a:lnTo>
                  <a:lnTo>
                    <a:pt x="6057" y="742"/>
                  </a:lnTo>
                  <a:lnTo>
                    <a:pt x="6074" y="754"/>
                  </a:lnTo>
                  <a:lnTo>
                    <a:pt x="6105" y="779"/>
                  </a:lnTo>
                  <a:lnTo>
                    <a:pt x="6135" y="804"/>
                  </a:lnTo>
                  <a:lnTo>
                    <a:pt x="6164" y="832"/>
                  </a:lnTo>
                  <a:lnTo>
                    <a:pt x="6192" y="862"/>
                  </a:lnTo>
                  <a:lnTo>
                    <a:pt x="6217" y="891"/>
                  </a:lnTo>
                  <a:lnTo>
                    <a:pt x="6242" y="922"/>
                  </a:lnTo>
                  <a:lnTo>
                    <a:pt x="6266" y="955"/>
                  </a:lnTo>
                  <a:lnTo>
                    <a:pt x="6276" y="972"/>
                  </a:lnTo>
                  <a:lnTo>
                    <a:pt x="6287" y="988"/>
                  </a:lnTo>
                  <a:lnTo>
                    <a:pt x="6298" y="1006"/>
                  </a:lnTo>
                  <a:lnTo>
                    <a:pt x="6308" y="1023"/>
                  </a:lnTo>
                  <a:lnTo>
                    <a:pt x="6317" y="1041"/>
                  </a:lnTo>
                  <a:lnTo>
                    <a:pt x="6326" y="1059"/>
                  </a:lnTo>
                  <a:lnTo>
                    <a:pt x="6334" y="1076"/>
                  </a:lnTo>
                  <a:lnTo>
                    <a:pt x="6342" y="1095"/>
                  </a:lnTo>
                  <a:lnTo>
                    <a:pt x="6350" y="1114"/>
                  </a:lnTo>
                  <a:lnTo>
                    <a:pt x="6358" y="1132"/>
                  </a:lnTo>
                  <a:lnTo>
                    <a:pt x="6365" y="1151"/>
                  </a:lnTo>
                  <a:lnTo>
                    <a:pt x="6372" y="1170"/>
                  </a:lnTo>
                  <a:lnTo>
                    <a:pt x="6378" y="1190"/>
                  </a:lnTo>
                  <a:lnTo>
                    <a:pt x="6382" y="1209"/>
                  </a:lnTo>
                  <a:lnTo>
                    <a:pt x="6389" y="1229"/>
                  </a:lnTo>
                  <a:lnTo>
                    <a:pt x="6393" y="1247"/>
                  </a:lnTo>
                  <a:lnTo>
                    <a:pt x="6396" y="1268"/>
                  </a:lnTo>
                  <a:lnTo>
                    <a:pt x="6401" y="1288"/>
                  </a:lnTo>
                  <a:lnTo>
                    <a:pt x="6404" y="1308"/>
                  </a:lnTo>
                  <a:lnTo>
                    <a:pt x="6407" y="1328"/>
                  </a:lnTo>
                  <a:lnTo>
                    <a:pt x="6409" y="1349"/>
                  </a:lnTo>
                  <a:lnTo>
                    <a:pt x="6412" y="1369"/>
                  </a:lnTo>
                  <a:lnTo>
                    <a:pt x="6412" y="1391"/>
                  </a:lnTo>
                  <a:lnTo>
                    <a:pt x="6414" y="1411"/>
                  </a:lnTo>
                  <a:lnTo>
                    <a:pt x="6414" y="1431"/>
                  </a:lnTo>
                  <a:lnTo>
                    <a:pt x="6414" y="1451"/>
                  </a:lnTo>
                  <a:lnTo>
                    <a:pt x="6414" y="1473"/>
                  </a:lnTo>
                  <a:lnTo>
                    <a:pt x="6412" y="1493"/>
                  </a:lnTo>
                  <a:lnTo>
                    <a:pt x="6411" y="1515"/>
                  </a:lnTo>
                  <a:lnTo>
                    <a:pt x="6409" y="1535"/>
                  </a:lnTo>
                  <a:lnTo>
                    <a:pt x="6406" y="1557"/>
                  </a:lnTo>
                  <a:lnTo>
                    <a:pt x="6403" y="1577"/>
                  </a:lnTo>
                  <a:lnTo>
                    <a:pt x="6400" y="1599"/>
                  </a:lnTo>
                  <a:lnTo>
                    <a:pt x="6395" y="1619"/>
                  </a:lnTo>
                  <a:lnTo>
                    <a:pt x="6390" y="1641"/>
                  </a:lnTo>
                  <a:lnTo>
                    <a:pt x="6386" y="1661"/>
                  </a:lnTo>
                  <a:lnTo>
                    <a:pt x="6378" y="1689"/>
                  </a:lnTo>
                  <a:lnTo>
                    <a:pt x="6368" y="1717"/>
                  </a:lnTo>
                  <a:lnTo>
                    <a:pt x="6359" y="1745"/>
                  </a:lnTo>
                  <a:lnTo>
                    <a:pt x="6348" y="1773"/>
                  </a:lnTo>
                  <a:lnTo>
                    <a:pt x="6379" y="1817"/>
                  </a:lnTo>
                  <a:lnTo>
                    <a:pt x="6409" y="1862"/>
                  </a:lnTo>
                  <a:lnTo>
                    <a:pt x="6434" y="1909"/>
                  </a:lnTo>
                  <a:lnTo>
                    <a:pt x="6459" y="1957"/>
                  </a:lnTo>
                  <a:lnTo>
                    <a:pt x="6479" y="2005"/>
                  </a:lnTo>
                  <a:lnTo>
                    <a:pt x="6498" y="2053"/>
                  </a:lnTo>
                  <a:lnTo>
                    <a:pt x="6515" y="2103"/>
                  </a:lnTo>
                  <a:lnTo>
                    <a:pt x="6529" y="2153"/>
                  </a:lnTo>
                  <a:lnTo>
                    <a:pt x="6540" y="2203"/>
                  </a:lnTo>
                  <a:lnTo>
                    <a:pt x="6549" y="2254"/>
                  </a:lnTo>
                  <a:lnTo>
                    <a:pt x="6555" y="2305"/>
                  </a:lnTo>
                  <a:lnTo>
                    <a:pt x="6560" y="2357"/>
                  </a:lnTo>
                  <a:lnTo>
                    <a:pt x="6562" y="2408"/>
                  </a:lnTo>
                  <a:lnTo>
                    <a:pt x="6560" y="2459"/>
                  </a:lnTo>
                  <a:lnTo>
                    <a:pt x="6559" y="2511"/>
                  </a:lnTo>
                  <a:lnTo>
                    <a:pt x="6552" y="2561"/>
                  </a:lnTo>
                  <a:lnTo>
                    <a:pt x="6545" y="2612"/>
                  </a:lnTo>
                  <a:lnTo>
                    <a:pt x="6535" y="2662"/>
                  </a:lnTo>
                  <a:lnTo>
                    <a:pt x="6523" y="2711"/>
                  </a:lnTo>
                  <a:lnTo>
                    <a:pt x="6509" y="2761"/>
                  </a:lnTo>
                  <a:lnTo>
                    <a:pt x="6492" y="2809"/>
                  </a:lnTo>
                  <a:lnTo>
                    <a:pt x="6473" y="2856"/>
                  </a:lnTo>
                  <a:lnTo>
                    <a:pt x="6451" y="2903"/>
                  </a:lnTo>
                  <a:lnTo>
                    <a:pt x="6428" y="2949"/>
                  </a:lnTo>
                  <a:lnTo>
                    <a:pt x="6403" y="2993"/>
                  </a:lnTo>
                  <a:lnTo>
                    <a:pt x="6375" y="3037"/>
                  </a:lnTo>
                  <a:lnTo>
                    <a:pt x="6343" y="3079"/>
                  </a:lnTo>
                  <a:lnTo>
                    <a:pt x="6311" y="3121"/>
                  </a:lnTo>
                  <a:lnTo>
                    <a:pt x="6276" y="3160"/>
                  </a:lnTo>
                  <a:lnTo>
                    <a:pt x="6239" y="3197"/>
                  </a:lnTo>
                  <a:lnTo>
                    <a:pt x="6200" y="3234"/>
                  </a:lnTo>
                  <a:lnTo>
                    <a:pt x="6160" y="3268"/>
                  </a:lnTo>
                  <a:lnTo>
                    <a:pt x="6133" y="3289"/>
                  </a:lnTo>
                  <a:lnTo>
                    <a:pt x="6107" y="3309"/>
                  </a:lnTo>
                  <a:lnTo>
                    <a:pt x="6079" y="3328"/>
                  </a:lnTo>
                  <a:lnTo>
                    <a:pt x="6051" y="3345"/>
                  </a:lnTo>
                  <a:lnTo>
                    <a:pt x="6021" y="3362"/>
                  </a:lnTo>
                  <a:lnTo>
                    <a:pt x="5993" y="3377"/>
                  </a:lnTo>
                  <a:lnTo>
                    <a:pt x="5963" y="3391"/>
                  </a:lnTo>
                  <a:lnTo>
                    <a:pt x="5932" y="3405"/>
                  </a:lnTo>
                  <a:lnTo>
                    <a:pt x="5902" y="3418"/>
                  </a:lnTo>
                  <a:lnTo>
                    <a:pt x="5871" y="3430"/>
                  </a:lnTo>
                  <a:lnTo>
                    <a:pt x="5840" y="3441"/>
                  </a:lnTo>
                  <a:lnTo>
                    <a:pt x="5809" y="3450"/>
                  </a:lnTo>
                  <a:lnTo>
                    <a:pt x="5776" y="3458"/>
                  </a:lnTo>
                  <a:lnTo>
                    <a:pt x="5745" y="3466"/>
                  </a:lnTo>
                  <a:lnTo>
                    <a:pt x="5712" y="3474"/>
                  </a:lnTo>
                  <a:lnTo>
                    <a:pt x="5680" y="3478"/>
                  </a:lnTo>
                  <a:lnTo>
                    <a:pt x="5678" y="3502"/>
                  </a:lnTo>
                  <a:lnTo>
                    <a:pt x="5678" y="3525"/>
                  </a:lnTo>
                  <a:lnTo>
                    <a:pt x="5677" y="3548"/>
                  </a:lnTo>
                  <a:lnTo>
                    <a:pt x="5673" y="3572"/>
                  </a:lnTo>
                  <a:lnTo>
                    <a:pt x="5672" y="3594"/>
                  </a:lnTo>
                  <a:lnTo>
                    <a:pt x="5669" y="3617"/>
                  </a:lnTo>
                  <a:lnTo>
                    <a:pt x="5664" y="3639"/>
                  </a:lnTo>
                  <a:lnTo>
                    <a:pt x="5659" y="3662"/>
                  </a:lnTo>
                  <a:lnTo>
                    <a:pt x="5655" y="3684"/>
                  </a:lnTo>
                  <a:lnTo>
                    <a:pt x="5650" y="3706"/>
                  </a:lnTo>
                  <a:lnTo>
                    <a:pt x="5644" y="3727"/>
                  </a:lnTo>
                  <a:lnTo>
                    <a:pt x="5638" y="3749"/>
                  </a:lnTo>
                  <a:lnTo>
                    <a:pt x="5631" y="3769"/>
                  </a:lnTo>
                  <a:lnTo>
                    <a:pt x="5624" y="3791"/>
                  </a:lnTo>
                  <a:lnTo>
                    <a:pt x="5616" y="3811"/>
                  </a:lnTo>
                  <a:lnTo>
                    <a:pt x="5608" y="3832"/>
                  </a:lnTo>
                  <a:lnTo>
                    <a:pt x="5599" y="3852"/>
                  </a:lnTo>
                  <a:lnTo>
                    <a:pt x="5589" y="3872"/>
                  </a:lnTo>
                  <a:lnTo>
                    <a:pt x="5580" y="3892"/>
                  </a:lnTo>
                  <a:lnTo>
                    <a:pt x="5571" y="3911"/>
                  </a:lnTo>
                  <a:lnTo>
                    <a:pt x="5560" y="3931"/>
                  </a:lnTo>
                  <a:lnTo>
                    <a:pt x="5549" y="3950"/>
                  </a:lnTo>
                  <a:lnTo>
                    <a:pt x="5538" y="3969"/>
                  </a:lnTo>
                  <a:lnTo>
                    <a:pt x="5525" y="3986"/>
                  </a:lnTo>
                  <a:lnTo>
                    <a:pt x="5513" y="4004"/>
                  </a:lnTo>
                  <a:lnTo>
                    <a:pt x="5500" y="4021"/>
                  </a:lnTo>
                  <a:lnTo>
                    <a:pt x="5488" y="4039"/>
                  </a:lnTo>
                  <a:lnTo>
                    <a:pt x="5474" y="4056"/>
                  </a:lnTo>
                  <a:lnTo>
                    <a:pt x="5446" y="4088"/>
                  </a:lnTo>
                  <a:lnTo>
                    <a:pt x="5418" y="4119"/>
                  </a:lnTo>
                  <a:lnTo>
                    <a:pt x="5387" y="4151"/>
                  </a:lnTo>
                  <a:lnTo>
                    <a:pt x="5371" y="4165"/>
                  </a:lnTo>
                  <a:lnTo>
                    <a:pt x="5354" y="4179"/>
                  </a:lnTo>
                  <a:lnTo>
                    <a:pt x="5338" y="4191"/>
                  </a:lnTo>
                  <a:lnTo>
                    <a:pt x="5321" y="4205"/>
                  </a:lnTo>
                  <a:lnTo>
                    <a:pt x="5304" y="4217"/>
                  </a:lnTo>
                  <a:lnTo>
                    <a:pt x="5287" y="4230"/>
                  </a:lnTo>
                  <a:lnTo>
                    <a:pt x="5268" y="4242"/>
                  </a:lnTo>
                  <a:lnTo>
                    <a:pt x="5251" y="4253"/>
                  </a:lnTo>
                  <a:lnTo>
                    <a:pt x="5232" y="4264"/>
                  </a:lnTo>
                  <a:lnTo>
                    <a:pt x="5214" y="4275"/>
                  </a:lnTo>
                  <a:lnTo>
                    <a:pt x="5195" y="4284"/>
                  </a:lnTo>
                  <a:lnTo>
                    <a:pt x="5176" y="4295"/>
                  </a:lnTo>
                  <a:lnTo>
                    <a:pt x="5156" y="4305"/>
                  </a:lnTo>
                  <a:lnTo>
                    <a:pt x="5137" y="4312"/>
                  </a:lnTo>
                  <a:lnTo>
                    <a:pt x="5117" y="4320"/>
                  </a:lnTo>
                  <a:lnTo>
                    <a:pt x="5097" y="4328"/>
                  </a:lnTo>
                  <a:lnTo>
                    <a:pt x="5077" y="4336"/>
                  </a:lnTo>
                  <a:lnTo>
                    <a:pt x="5056" y="4342"/>
                  </a:lnTo>
                  <a:lnTo>
                    <a:pt x="5034" y="4348"/>
                  </a:lnTo>
                  <a:lnTo>
                    <a:pt x="5014" y="4354"/>
                  </a:lnTo>
                  <a:lnTo>
                    <a:pt x="4992" y="4359"/>
                  </a:lnTo>
                  <a:lnTo>
                    <a:pt x="4972" y="4364"/>
                  </a:lnTo>
                  <a:lnTo>
                    <a:pt x="4950" y="4368"/>
                  </a:lnTo>
                  <a:lnTo>
                    <a:pt x="4929" y="4371"/>
                  </a:lnTo>
                  <a:lnTo>
                    <a:pt x="4907" y="4375"/>
                  </a:lnTo>
                  <a:lnTo>
                    <a:pt x="4885" y="4378"/>
                  </a:lnTo>
                  <a:lnTo>
                    <a:pt x="4862" y="4379"/>
                  </a:lnTo>
                  <a:lnTo>
                    <a:pt x="4840" y="4381"/>
                  </a:lnTo>
                  <a:lnTo>
                    <a:pt x="4816" y="4381"/>
                  </a:lnTo>
                  <a:lnTo>
                    <a:pt x="4795" y="4381"/>
                  </a:lnTo>
                  <a:lnTo>
                    <a:pt x="4765" y="4381"/>
                  </a:lnTo>
                  <a:lnTo>
                    <a:pt x="4734" y="4379"/>
                  </a:lnTo>
                  <a:lnTo>
                    <a:pt x="4704" y="4376"/>
                  </a:lnTo>
                  <a:lnTo>
                    <a:pt x="4675" y="4371"/>
                  </a:lnTo>
                  <a:lnTo>
                    <a:pt x="4645" y="4367"/>
                  </a:lnTo>
                  <a:lnTo>
                    <a:pt x="4615" y="4361"/>
                  </a:lnTo>
                  <a:lnTo>
                    <a:pt x="4586" y="4353"/>
                  </a:lnTo>
                  <a:lnTo>
                    <a:pt x="4556" y="4345"/>
                  </a:lnTo>
                  <a:lnTo>
                    <a:pt x="4528" y="4336"/>
                  </a:lnTo>
                  <a:lnTo>
                    <a:pt x="4500" y="4326"/>
                  </a:lnTo>
                  <a:lnTo>
                    <a:pt x="4472" y="4314"/>
                  </a:lnTo>
                  <a:lnTo>
                    <a:pt x="4444" y="4301"/>
                  </a:lnTo>
                  <a:lnTo>
                    <a:pt x="4416" y="4289"/>
                  </a:lnTo>
                  <a:lnTo>
                    <a:pt x="4389" y="4275"/>
                  </a:lnTo>
                  <a:lnTo>
                    <a:pt x="4363" y="4259"/>
                  </a:lnTo>
                  <a:lnTo>
                    <a:pt x="4336" y="4244"/>
                  </a:lnTo>
                  <a:lnTo>
                    <a:pt x="4321" y="4295"/>
                  </a:lnTo>
                  <a:lnTo>
                    <a:pt x="4302" y="4347"/>
                  </a:lnTo>
                  <a:lnTo>
                    <a:pt x="4280" y="4395"/>
                  </a:lnTo>
                  <a:lnTo>
                    <a:pt x="4257" y="4443"/>
                  </a:lnTo>
                  <a:lnTo>
                    <a:pt x="4232" y="4488"/>
                  </a:lnTo>
                  <a:lnTo>
                    <a:pt x="4204" y="4533"/>
                  </a:lnTo>
                  <a:lnTo>
                    <a:pt x="4176" y="4575"/>
                  </a:lnTo>
                  <a:lnTo>
                    <a:pt x="4145" y="4616"/>
                  </a:lnTo>
                  <a:lnTo>
                    <a:pt x="4112" y="4655"/>
                  </a:lnTo>
                  <a:lnTo>
                    <a:pt x="4078" y="4692"/>
                  </a:lnTo>
                  <a:lnTo>
                    <a:pt x="4042" y="4728"/>
                  </a:lnTo>
                  <a:lnTo>
                    <a:pt x="4003" y="4760"/>
                  </a:lnTo>
                  <a:lnTo>
                    <a:pt x="3964" y="4793"/>
                  </a:lnTo>
                  <a:lnTo>
                    <a:pt x="3925" y="4821"/>
                  </a:lnTo>
                  <a:lnTo>
                    <a:pt x="3883" y="4849"/>
                  </a:lnTo>
                  <a:lnTo>
                    <a:pt x="3839" y="4874"/>
                  </a:lnTo>
                  <a:lnTo>
                    <a:pt x="3796" y="4897"/>
                  </a:lnTo>
                  <a:lnTo>
                    <a:pt x="3750" y="4918"/>
                  </a:lnTo>
                  <a:lnTo>
                    <a:pt x="3705" y="4936"/>
                  </a:lnTo>
                  <a:lnTo>
                    <a:pt x="3658" y="4953"/>
                  </a:lnTo>
                  <a:lnTo>
                    <a:pt x="3612" y="4967"/>
                  </a:lnTo>
                  <a:lnTo>
                    <a:pt x="3563" y="4978"/>
                  </a:lnTo>
                  <a:lnTo>
                    <a:pt x="3514" y="4988"/>
                  </a:lnTo>
                  <a:lnTo>
                    <a:pt x="3465" y="4995"/>
                  </a:lnTo>
                  <a:lnTo>
                    <a:pt x="3415" y="4998"/>
                  </a:lnTo>
                  <a:lnTo>
                    <a:pt x="3364" y="5002"/>
                  </a:lnTo>
                  <a:lnTo>
                    <a:pt x="3314" y="5000"/>
                  </a:lnTo>
                  <a:lnTo>
                    <a:pt x="3263" y="4997"/>
                  </a:lnTo>
                  <a:lnTo>
                    <a:pt x="3213" y="4991"/>
                  </a:lnTo>
                  <a:lnTo>
                    <a:pt x="3161" y="4981"/>
                  </a:lnTo>
                  <a:lnTo>
                    <a:pt x="3110" y="4969"/>
                  </a:lnTo>
                  <a:lnTo>
                    <a:pt x="3060" y="4955"/>
                  </a:lnTo>
                  <a:lnTo>
                    <a:pt x="3038" y="4949"/>
                  </a:lnTo>
                  <a:lnTo>
                    <a:pt x="3018" y="4941"/>
                  </a:lnTo>
                  <a:lnTo>
                    <a:pt x="2996" y="4933"/>
                  </a:lnTo>
                  <a:lnTo>
                    <a:pt x="2976" y="4924"/>
                  </a:lnTo>
                  <a:lnTo>
                    <a:pt x="2956" y="4916"/>
                  </a:lnTo>
                  <a:lnTo>
                    <a:pt x="2935" y="4907"/>
                  </a:lnTo>
                  <a:lnTo>
                    <a:pt x="2915" y="4897"/>
                  </a:lnTo>
                  <a:lnTo>
                    <a:pt x="2896" y="4886"/>
                  </a:lnTo>
                  <a:lnTo>
                    <a:pt x="2876" y="4876"/>
                  </a:lnTo>
                  <a:lnTo>
                    <a:pt x="2858" y="4865"/>
                  </a:lnTo>
                  <a:lnTo>
                    <a:pt x="2839" y="4854"/>
                  </a:lnTo>
                  <a:lnTo>
                    <a:pt x="2820" y="4843"/>
                  </a:lnTo>
                  <a:lnTo>
                    <a:pt x="2801" y="4830"/>
                  </a:lnTo>
                  <a:lnTo>
                    <a:pt x="2783" y="4818"/>
                  </a:lnTo>
                  <a:lnTo>
                    <a:pt x="2764" y="4804"/>
                  </a:lnTo>
                  <a:lnTo>
                    <a:pt x="2747" y="4792"/>
                  </a:lnTo>
                  <a:lnTo>
                    <a:pt x="2730" y="4778"/>
                  </a:lnTo>
                  <a:lnTo>
                    <a:pt x="2713" y="4764"/>
                  </a:lnTo>
                  <a:lnTo>
                    <a:pt x="2678" y="4734"/>
                  </a:lnTo>
                  <a:lnTo>
                    <a:pt x="2647" y="4703"/>
                  </a:lnTo>
                  <a:lnTo>
                    <a:pt x="2616" y="4670"/>
                  </a:lnTo>
                  <a:lnTo>
                    <a:pt x="2586" y="4636"/>
                  </a:lnTo>
                  <a:lnTo>
                    <a:pt x="2558" y="4602"/>
                  </a:lnTo>
                  <a:lnTo>
                    <a:pt x="2530" y="4564"/>
                  </a:lnTo>
                  <a:lnTo>
                    <a:pt x="2505" y="4527"/>
                  </a:lnTo>
                  <a:lnTo>
                    <a:pt x="2452" y="4558"/>
                  </a:lnTo>
                  <a:lnTo>
                    <a:pt x="2399" y="4586"/>
                  </a:lnTo>
                  <a:lnTo>
                    <a:pt x="2345" y="4611"/>
                  </a:lnTo>
                  <a:lnTo>
                    <a:pt x="2290" y="4633"/>
                  </a:lnTo>
                  <a:lnTo>
                    <a:pt x="2236" y="4651"/>
                  </a:lnTo>
                  <a:lnTo>
                    <a:pt x="2180" y="4667"/>
                  </a:lnTo>
                  <a:lnTo>
                    <a:pt x="2124" y="4680"/>
                  </a:lnTo>
                  <a:lnTo>
                    <a:pt x="2067" y="4689"/>
                  </a:lnTo>
                  <a:lnTo>
                    <a:pt x="2011" y="4697"/>
                  </a:lnTo>
                  <a:lnTo>
                    <a:pt x="1954" y="4700"/>
                  </a:lnTo>
                  <a:lnTo>
                    <a:pt x="1898" y="4701"/>
                  </a:lnTo>
                  <a:lnTo>
                    <a:pt x="1841" y="4700"/>
                  </a:lnTo>
                  <a:lnTo>
                    <a:pt x="1785" y="4695"/>
                  </a:lnTo>
                  <a:lnTo>
                    <a:pt x="1729" y="4687"/>
                  </a:lnTo>
                  <a:lnTo>
                    <a:pt x="1673" y="4678"/>
                  </a:lnTo>
                  <a:lnTo>
                    <a:pt x="1619" y="4665"/>
                  </a:lnTo>
                  <a:lnTo>
                    <a:pt x="1564" y="4650"/>
                  </a:lnTo>
                  <a:lnTo>
                    <a:pt x="1511" y="4631"/>
                  </a:lnTo>
                  <a:lnTo>
                    <a:pt x="1458" y="4611"/>
                  </a:lnTo>
                  <a:lnTo>
                    <a:pt x="1407" y="4588"/>
                  </a:lnTo>
                  <a:lnTo>
                    <a:pt x="1357" y="4561"/>
                  </a:lnTo>
                  <a:lnTo>
                    <a:pt x="1307" y="4532"/>
                  </a:lnTo>
                  <a:lnTo>
                    <a:pt x="1259" y="4501"/>
                  </a:lnTo>
                  <a:lnTo>
                    <a:pt x="1212" y="4468"/>
                  </a:lnTo>
                  <a:lnTo>
                    <a:pt x="1167" y="4431"/>
                  </a:lnTo>
                  <a:lnTo>
                    <a:pt x="1123" y="4392"/>
                  </a:lnTo>
                  <a:lnTo>
                    <a:pt x="1081" y="4351"/>
                  </a:lnTo>
                  <a:lnTo>
                    <a:pt x="1040" y="4308"/>
                  </a:lnTo>
                  <a:lnTo>
                    <a:pt x="1002" y="4261"/>
                  </a:lnTo>
                  <a:lnTo>
                    <a:pt x="966" y="4213"/>
                  </a:lnTo>
                  <a:lnTo>
                    <a:pt x="931" y="4163"/>
                  </a:lnTo>
                  <a:lnTo>
                    <a:pt x="899" y="4110"/>
                  </a:lnTo>
                  <a:lnTo>
                    <a:pt x="892" y="4099"/>
                  </a:lnTo>
                  <a:lnTo>
                    <a:pt x="886" y="4088"/>
                  </a:lnTo>
                  <a:lnTo>
                    <a:pt x="869" y="4090"/>
                  </a:lnTo>
                  <a:lnTo>
                    <a:pt x="852" y="4091"/>
                  </a:lnTo>
                  <a:lnTo>
                    <a:pt x="835" y="4091"/>
                  </a:lnTo>
                  <a:lnTo>
                    <a:pt x="818" y="4093"/>
                  </a:lnTo>
                  <a:lnTo>
                    <a:pt x="802" y="4093"/>
                  </a:lnTo>
                  <a:lnTo>
                    <a:pt x="785" y="4093"/>
                  </a:lnTo>
                  <a:lnTo>
                    <a:pt x="768" y="4091"/>
                  </a:lnTo>
                  <a:lnTo>
                    <a:pt x="752" y="4090"/>
                  </a:lnTo>
                  <a:lnTo>
                    <a:pt x="735" y="4088"/>
                  </a:lnTo>
                  <a:lnTo>
                    <a:pt x="719" y="4087"/>
                  </a:lnTo>
                  <a:lnTo>
                    <a:pt x="704" y="4084"/>
                  </a:lnTo>
                  <a:lnTo>
                    <a:pt x="687" y="4081"/>
                  </a:lnTo>
                  <a:lnTo>
                    <a:pt x="671" y="4077"/>
                  </a:lnTo>
                  <a:lnTo>
                    <a:pt x="656" y="4074"/>
                  </a:lnTo>
                  <a:lnTo>
                    <a:pt x="640" y="4070"/>
                  </a:lnTo>
                  <a:lnTo>
                    <a:pt x="624" y="4065"/>
                  </a:lnTo>
                  <a:lnTo>
                    <a:pt x="593" y="4056"/>
                  </a:lnTo>
                  <a:lnTo>
                    <a:pt x="564" y="4043"/>
                  </a:lnTo>
                  <a:lnTo>
                    <a:pt x="534" y="4031"/>
                  </a:lnTo>
                  <a:lnTo>
                    <a:pt x="506" y="4017"/>
                  </a:lnTo>
                  <a:lnTo>
                    <a:pt x="478" y="4001"/>
                  </a:lnTo>
                  <a:lnTo>
                    <a:pt x="450" y="3984"/>
                  </a:lnTo>
                  <a:lnTo>
                    <a:pt x="423" y="3965"/>
                  </a:lnTo>
                  <a:lnTo>
                    <a:pt x="398" y="3945"/>
                  </a:lnTo>
                  <a:lnTo>
                    <a:pt x="375" y="3923"/>
                  </a:lnTo>
                  <a:lnTo>
                    <a:pt x="350" y="3902"/>
                  </a:lnTo>
                  <a:lnTo>
                    <a:pt x="328" y="3878"/>
                  </a:lnTo>
                  <a:lnTo>
                    <a:pt x="307" y="3853"/>
                  </a:lnTo>
                  <a:lnTo>
                    <a:pt x="286" y="3828"/>
                  </a:lnTo>
                  <a:lnTo>
                    <a:pt x="268" y="3802"/>
                  </a:lnTo>
                  <a:lnTo>
                    <a:pt x="250" y="3774"/>
                  </a:lnTo>
                  <a:lnTo>
                    <a:pt x="233" y="3746"/>
                  </a:lnTo>
                  <a:lnTo>
                    <a:pt x="218" y="3716"/>
                  </a:lnTo>
                  <a:lnTo>
                    <a:pt x="204" y="3685"/>
                  </a:lnTo>
                  <a:lnTo>
                    <a:pt x="191" y="3654"/>
                  </a:lnTo>
                  <a:lnTo>
                    <a:pt x="180" y="3623"/>
                  </a:lnTo>
                  <a:lnTo>
                    <a:pt x="171" y="3590"/>
                  </a:lnTo>
                  <a:lnTo>
                    <a:pt x="166" y="3573"/>
                  </a:lnTo>
                  <a:lnTo>
                    <a:pt x="163" y="3556"/>
                  </a:lnTo>
                  <a:lnTo>
                    <a:pt x="160" y="3539"/>
                  </a:lnTo>
                  <a:lnTo>
                    <a:pt x="157" y="3522"/>
                  </a:lnTo>
                  <a:lnTo>
                    <a:pt x="154" y="3505"/>
                  </a:lnTo>
                  <a:lnTo>
                    <a:pt x="152" y="3488"/>
                  </a:lnTo>
                  <a:lnTo>
                    <a:pt x="151" y="3469"/>
                  </a:lnTo>
                  <a:lnTo>
                    <a:pt x="149" y="3450"/>
                  </a:lnTo>
                  <a:lnTo>
                    <a:pt x="148" y="3432"/>
                  </a:lnTo>
                  <a:lnTo>
                    <a:pt x="148" y="3413"/>
                  </a:lnTo>
                  <a:lnTo>
                    <a:pt x="148" y="3394"/>
                  </a:lnTo>
                  <a:lnTo>
                    <a:pt x="148" y="3376"/>
                  </a:lnTo>
                  <a:lnTo>
                    <a:pt x="149" y="3357"/>
                  </a:lnTo>
                  <a:lnTo>
                    <a:pt x="151" y="3338"/>
                  </a:lnTo>
                  <a:lnTo>
                    <a:pt x="152" y="3320"/>
                  </a:lnTo>
                  <a:lnTo>
                    <a:pt x="155" y="3301"/>
                  </a:lnTo>
                  <a:lnTo>
                    <a:pt x="158" y="3282"/>
                  </a:lnTo>
                  <a:lnTo>
                    <a:pt x="162" y="3265"/>
                  </a:lnTo>
                  <a:lnTo>
                    <a:pt x="166" y="3247"/>
                  </a:lnTo>
                  <a:lnTo>
                    <a:pt x="171" y="3230"/>
                  </a:lnTo>
                  <a:lnTo>
                    <a:pt x="176" y="3211"/>
                  </a:lnTo>
                  <a:lnTo>
                    <a:pt x="180" y="3194"/>
                  </a:lnTo>
                  <a:lnTo>
                    <a:pt x="187" y="3177"/>
                  </a:lnTo>
                  <a:lnTo>
                    <a:pt x="193" y="3160"/>
                  </a:lnTo>
                  <a:lnTo>
                    <a:pt x="199" y="3142"/>
                  </a:lnTo>
                  <a:lnTo>
                    <a:pt x="207" y="3125"/>
                  </a:lnTo>
                  <a:lnTo>
                    <a:pt x="215" y="3108"/>
                  </a:lnTo>
                  <a:lnTo>
                    <a:pt x="222" y="3091"/>
                  </a:lnTo>
                  <a:lnTo>
                    <a:pt x="230" y="3075"/>
                  </a:lnTo>
                  <a:lnTo>
                    <a:pt x="240" y="3060"/>
                  </a:lnTo>
                  <a:lnTo>
                    <a:pt x="249" y="3043"/>
                  </a:lnTo>
                  <a:lnTo>
                    <a:pt x="258" y="3027"/>
                  </a:lnTo>
                  <a:lnTo>
                    <a:pt x="269" y="3012"/>
                  </a:lnTo>
                  <a:lnTo>
                    <a:pt x="280" y="2998"/>
                  </a:lnTo>
                  <a:lnTo>
                    <a:pt x="291" y="2982"/>
                  </a:lnTo>
                  <a:lnTo>
                    <a:pt x="302" y="2968"/>
                  </a:lnTo>
                  <a:lnTo>
                    <a:pt x="314" y="2954"/>
                  </a:lnTo>
                  <a:lnTo>
                    <a:pt x="327" y="2940"/>
                  </a:lnTo>
                  <a:lnTo>
                    <a:pt x="297" y="2921"/>
                  </a:lnTo>
                  <a:lnTo>
                    <a:pt x="269" y="2901"/>
                  </a:lnTo>
                  <a:lnTo>
                    <a:pt x="243" y="2879"/>
                  </a:lnTo>
                  <a:lnTo>
                    <a:pt x="218" y="2858"/>
                  </a:lnTo>
                  <a:lnTo>
                    <a:pt x="194" y="2834"/>
                  </a:lnTo>
                  <a:lnTo>
                    <a:pt x="172" y="2809"/>
                  </a:lnTo>
                  <a:lnTo>
                    <a:pt x="151" y="2785"/>
                  </a:lnTo>
                  <a:lnTo>
                    <a:pt x="130" y="2758"/>
                  </a:lnTo>
                  <a:lnTo>
                    <a:pt x="112" y="2730"/>
                  </a:lnTo>
                  <a:lnTo>
                    <a:pt x="95" y="2702"/>
                  </a:lnTo>
                  <a:lnTo>
                    <a:pt x="79" y="2674"/>
                  </a:lnTo>
                  <a:lnTo>
                    <a:pt x="65" y="2645"/>
                  </a:lnTo>
                  <a:lnTo>
                    <a:pt x="51" y="2613"/>
                  </a:lnTo>
                  <a:lnTo>
                    <a:pt x="40" y="2582"/>
                  </a:lnTo>
                  <a:lnTo>
                    <a:pt x="29" y="2551"/>
                  </a:lnTo>
                  <a:lnTo>
                    <a:pt x="21" y="2520"/>
                  </a:lnTo>
                  <a:lnTo>
                    <a:pt x="14" y="2487"/>
                  </a:lnTo>
                  <a:lnTo>
                    <a:pt x="9" y="2455"/>
                  </a:lnTo>
                  <a:lnTo>
                    <a:pt x="4" y="2422"/>
                  </a:lnTo>
                  <a:lnTo>
                    <a:pt x="1" y="2389"/>
                  </a:lnTo>
                  <a:lnTo>
                    <a:pt x="0" y="2357"/>
                  </a:lnTo>
                  <a:lnTo>
                    <a:pt x="0" y="2324"/>
                  </a:lnTo>
                  <a:lnTo>
                    <a:pt x="1" y="2307"/>
                  </a:lnTo>
                  <a:lnTo>
                    <a:pt x="1" y="2290"/>
                  </a:lnTo>
                  <a:lnTo>
                    <a:pt x="3" y="2274"/>
                  </a:lnTo>
                  <a:lnTo>
                    <a:pt x="6" y="2257"/>
                  </a:lnTo>
                  <a:lnTo>
                    <a:pt x="7" y="2240"/>
                  </a:lnTo>
                  <a:lnTo>
                    <a:pt x="10" y="2224"/>
                  </a:lnTo>
                  <a:lnTo>
                    <a:pt x="14" y="2207"/>
                  </a:lnTo>
                  <a:lnTo>
                    <a:pt x="17" y="2190"/>
                  </a:lnTo>
                  <a:lnTo>
                    <a:pt x="21" y="2175"/>
                  </a:lnTo>
                  <a:lnTo>
                    <a:pt x="24" y="2158"/>
                  </a:lnTo>
                  <a:lnTo>
                    <a:pt x="29" y="2142"/>
                  </a:lnTo>
                  <a:lnTo>
                    <a:pt x="35" y="2125"/>
                  </a:lnTo>
                  <a:lnTo>
                    <a:pt x="40" y="2109"/>
                  </a:lnTo>
                  <a:lnTo>
                    <a:pt x="46" y="2092"/>
                  </a:lnTo>
                  <a:lnTo>
                    <a:pt x="53" y="2077"/>
                  </a:lnTo>
                  <a:lnTo>
                    <a:pt x="59" y="2061"/>
                  </a:lnTo>
                  <a:lnTo>
                    <a:pt x="67" y="2046"/>
                  </a:lnTo>
                  <a:lnTo>
                    <a:pt x="74" y="2030"/>
                  </a:lnTo>
                  <a:lnTo>
                    <a:pt x="82" y="2014"/>
                  </a:lnTo>
                  <a:lnTo>
                    <a:pt x="90" y="1999"/>
                  </a:lnTo>
                  <a:lnTo>
                    <a:pt x="101" y="1982"/>
                  </a:lnTo>
                  <a:lnTo>
                    <a:pt x="112" y="1963"/>
                  </a:lnTo>
                  <a:lnTo>
                    <a:pt x="123" y="1948"/>
                  </a:lnTo>
                  <a:lnTo>
                    <a:pt x="134" y="1930"/>
                  </a:lnTo>
                  <a:lnTo>
                    <a:pt x="146" y="1915"/>
                  </a:lnTo>
                  <a:lnTo>
                    <a:pt x="158" y="1899"/>
                  </a:lnTo>
                  <a:lnTo>
                    <a:pt x="171" y="1884"/>
                  </a:lnTo>
                  <a:lnTo>
                    <a:pt x="183" y="1870"/>
                  </a:lnTo>
                  <a:lnTo>
                    <a:pt x="197" y="1856"/>
                  </a:lnTo>
                  <a:lnTo>
                    <a:pt x="211" y="1842"/>
                  </a:lnTo>
                  <a:lnTo>
                    <a:pt x="225" y="1828"/>
                  </a:lnTo>
                  <a:lnTo>
                    <a:pt x="241" y="1815"/>
                  </a:lnTo>
                  <a:lnTo>
                    <a:pt x="255" y="1803"/>
                  </a:lnTo>
                  <a:lnTo>
                    <a:pt x="271" y="1790"/>
                  </a:lnTo>
                  <a:lnTo>
                    <a:pt x="286" y="1780"/>
                  </a:lnTo>
                  <a:lnTo>
                    <a:pt x="302" y="1767"/>
                  </a:lnTo>
                  <a:lnTo>
                    <a:pt x="319" y="1758"/>
                  </a:lnTo>
                  <a:lnTo>
                    <a:pt x="335" y="1747"/>
                  </a:lnTo>
                  <a:lnTo>
                    <a:pt x="352" y="1738"/>
                  </a:lnTo>
                  <a:lnTo>
                    <a:pt x="369" y="1728"/>
                  </a:lnTo>
                  <a:lnTo>
                    <a:pt x="386" y="1720"/>
                  </a:lnTo>
                  <a:lnTo>
                    <a:pt x="405" y="1713"/>
                  </a:lnTo>
                  <a:lnTo>
                    <a:pt x="422" y="1705"/>
                  </a:lnTo>
                  <a:lnTo>
                    <a:pt x="441" y="1697"/>
                  </a:lnTo>
                  <a:lnTo>
                    <a:pt x="458" y="1691"/>
                  </a:lnTo>
                  <a:lnTo>
                    <a:pt x="476" y="1685"/>
                  </a:lnTo>
                  <a:lnTo>
                    <a:pt x="495" y="1680"/>
                  </a:lnTo>
                  <a:lnTo>
                    <a:pt x="514" y="1675"/>
                  </a:lnTo>
                  <a:lnTo>
                    <a:pt x="532" y="1671"/>
                  </a:lnTo>
                  <a:lnTo>
                    <a:pt x="553" y="1668"/>
                  </a:lnTo>
                  <a:lnTo>
                    <a:pt x="571" y="1664"/>
                  </a:lnTo>
                  <a:lnTo>
                    <a:pt x="592" y="1663"/>
                  </a:lnTo>
                  <a:lnTo>
                    <a:pt x="596" y="1647"/>
                  </a:lnTo>
                </a:path>
              </a:pathLst>
            </a:custGeom>
            <a:noFill/>
            <a:ln w="1651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2" name="Freeform 14"/>
            <p:cNvSpPr>
              <a:spLocks/>
            </p:cNvSpPr>
            <p:nvPr/>
          </p:nvSpPr>
          <p:spPr bwMode="auto">
            <a:xfrm>
              <a:off x="47904" y="11283"/>
              <a:ext cx="82" cy="928"/>
            </a:xfrm>
            <a:custGeom>
              <a:avLst/>
              <a:gdLst>
                <a:gd name="T0" fmla="*/ 0 w 13"/>
                <a:gd name="T1" fmla="*/ 0 h 146"/>
                <a:gd name="T2" fmla="*/ 1905 w 13"/>
                <a:gd name="T3" fmla="*/ 12065 h 146"/>
                <a:gd name="T4" fmla="*/ 4445 w 13"/>
                <a:gd name="T5" fmla="*/ 23495 h 146"/>
                <a:gd name="T6" fmla="*/ 5080 w 13"/>
                <a:gd name="T7" fmla="*/ 34925 h 146"/>
                <a:gd name="T8" fmla="*/ 6350 w 13"/>
                <a:gd name="T9" fmla="*/ 46355 h 146"/>
                <a:gd name="T10" fmla="*/ 6985 w 13"/>
                <a:gd name="T11" fmla="*/ 58420 h 146"/>
                <a:gd name="T12" fmla="*/ 6985 w 13"/>
                <a:gd name="T13" fmla="*/ 70485 h 146"/>
                <a:gd name="T14" fmla="*/ 8255 w 13"/>
                <a:gd name="T15" fmla="*/ 81280 h 146"/>
                <a:gd name="T16" fmla="*/ 8255 w 13"/>
                <a:gd name="T17" fmla="*/ 92710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46">
                  <a:moveTo>
                    <a:pt x="0" y="0"/>
                  </a:moveTo>
                  <a:lnTo>
                    <a:pt x="3" y="19"/>
                  </a:lnTo>
                  <a:lnTo>
                    <a:pt x="7" y="37"/>
                  </a:lnTo>
                  <a:lnTo>
                    <a:pt x="8" y="55"/>
                  </a:lnTo>
                  <a:lnTo>
                    <a:pt x="10" y="73"/>
                  </a:lnTo>
                  <a:lnTo>
                    <a:pt x="11" y="92"/>
                  </a:lnTo>
                  <a:lnTo>
                    <a:pt x="11" y="111"/>
                  </a:lnTo>
                  <a:lnTo>
                    <a:pt x="13" y="128"/>
                  </a:lnTo>
                  <a:lnTo>
                    <a:pt x="13" y="146"/>
                  </a:lnTo>
                </a:path>
              </a:pathLst>
            </a:custGeom>
            <a:noFill/>
            <a:ln w="1651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93" name="Line 19"/>
            <p:cNvCxnSpPr/>
            <p:nvPr/>
          </p:nvCxnSpPr>
          <p:spPr bwMode="auto">
            <a:xfrm>
              <a:off x="29698" y="14522"/>
              <a:ext cx="0" cy="4674"/>
            </a:xfrm>
            <a:prstGeom prst="line">
              <a:avLst/>
            </a:prstGeom>
            <a:noFill/>
            <a:ln w="123825">
              <a:solidFill>
                <a:srgbClr val="B9CD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Line 20"/>
            <p:cNvCxnSpPr/>
            <p:nvPr/>
          </p:nvCxnSpPr>
          <p:spPr bwMode="auto">
            <a:xfrm>
              <a:off x="29698" y="26903"/>
              <a:ext cx="1307" cy="5501"/>
            </a:xfrm>
            <a:prstGeom prst="line">
              <a:avLst/>
            </a:prstGeom>
            <a:noFill/>
            <a:ln w="123825">
              <a:solidFill>
                <a:srgbClr val="B9CD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" name="Line 23"/>
            <p:cNvCxnSpPr/>
            <p:nvPr/>
          </p:nvCxnSpPr>
          <p:spPr bwMode="auto">
            <a:xfrm flipH="1">
              <a:off x="32962" y="18516"/>
              <a:ext cx="3366" cy="2788"/>
            </a:xfrm>
            <a:prstGeom prst="line">
              <a:avLst/>
            </a:prstGeom>
            <a:noFill/>
            <a:ln w="123825">
              <a:solidFill>
                <a:srgbClr val="B9CD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Line 24"/>
            <p:cNvCxnSpPr/>
            <p:nvPr/>
          </p:nvCxnSpPr>
          <p:spPr bwMode="auto">
            <a:xfrm flipH="1" flipV="1">
              <a:off x="21278" y="20370"/>
              <a:ext cx="5607" cy="915"/>
            </a:xfrm>
            <a:prstGeom prst="line">
              <a:avLst/>
            </a:prstGeom>
            <a:noFill/>
            <a:ln w="123825">
              <a:solidFill>
                <a:srgbClr val="B9CD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7" name="Line 25"/>
            <p:cNvCxnSpPr/>
            <p:nvPr/>
          </p:nvCxnSpPr>
          <p:spPr bwMode="auto">
            <a:xfrm flipH="1" flipV="1">
              <a:off x="32321" y="24396"/>
              <a:ext cx="5782" cy="2153"/>
            </a:xfrm>
            <a:prstGeom prst="line">
              <a:avLst/>
            </a:prstGeom>
            <a:noFill/>
            <a:ln w="123825">
              <a:solidFill>
                <a:srgbClr val="B9CD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8" name="Freeform 26"/>
            <p:cNvSpPr>
              <a:spLocks/>
            </p:cNvSpPr>
            <p:nvPr/>
          </p:nvSpPr>
          <p:spPr bwMode="auto">
            <a:xfrm>
              <a:off x="19367" y="12312"/>
              <a:ext cx="10331" cy="7804"/>
            </a:xfrm>
            <a:custGeom>
              <a:avLst/>
              <a:gdLst>
                <a:gd name="T0" fmla="*/ 13970 w 1627"/>
                <a:gd name="T1" fmla="*/ 708025 h 1229"/>
                <a:gd name="T2" fmla="*/ 47625 w 1627"/>
                <a:gd name="T3" fmla="*/ 628015 h 1229"/>
                <a:gd name="T4" fmla="*/ 86995 w 1627"/>
                <a:gd name="T5" fmla="*/ 551180 h 1229"/>
                <a:gd name="T6" fmla="*/ 131445 w 1627"/>
                <a:gd name="T7" fmla="*/ 478790 h 1229"/>
                <a:gd name="T8" fmla="*/ 182245 w 1627"/>
                <a:gd name="T9" fmla="*/ 410210 h 1229"/>
                <a:gd name="T10" fmla="*/ 236855 w 1627"/>
                <a:gd name="T11" fmla="*/ 346710 h 1229"/>
                <a:gd name="T12" fmla="*/ 297180 w 1627"/>
                <a:gd name="T13" fmla="*/ 287655 h 1229"/>
                <a:gd name="T14" fmla="*/ 360045 w 1627"/>
                <a:gd name="T15" fmla="*/ 232410 h 1229"/>
                <a:gd name="T16" fmla="*/ 428625 w 1627"/>
                <a:gd name="T17" fmla="*/ 183515 h 1229"/>
                <a:gd name="T18" fmla="*/ 501015 w 1627"/>
                <a:gd name="T19" fmla="*/ 139065 h 1229"/>
                <a:gd name="T20" fmla="*/ 574675 w 1627"/>
                <a:gd name="T21" fmla="*/ 100965 h 1229"/>
                <a:gd name="T22" fmla="*/ 653415 w 1627"/>
                <a:gd name="T23" fmla="*/ 67945 h 1229"/>
                <a:gd name="T24" fmla="*/ 734060 w 1627"/>
                <a:gd name="T25" fmla="*/ 41275 h 1229"/>
                <a:gd name="T26" fmla="*/ 816610 w 1627"/>
                <a:gd name="T27" fmla="*/ 21590 h 1229"/>
                <a:gd name="T28" fmla="*/ 901700 w 1627"/>
                <a:gd name="T29" fmla="*/ 7620 h 1229"/>
                <a:gd name="T30" fmla="*/ 988695 w 1627"/>
                <a:gd name="T31" fmla="*/ 635 h 1229"/>
                <a:gd name="T32" fmla="*/ 1033145 w 1627"/>
                <a:gd name="T33" fmla="*/ 100965 h 1229"/>
                <a:gd name="T34" fmla="*/ 953135 w 1627"/>
                <a:gd name="T35" fmla="*/ 103505 h 1229"/>
                <a:gd name="T36" fmla="*/ 875030 w 1627"/>
                <a:gd name="T37" fmla="*/ 113665 h 1229"/>
                <a:gd name="T38" fmla="*/ 798830 w 1627"/>
                <a:gd name="T39" fmla="*/ 128270 h 1229"/>
                <a:gd name="T40" fmla="*/ 724535 w 1627"/>
                <a:gd name="T41" fmla="*/ 149860 h 1229"/>
                <a:gd name="T42" fmla="*/ 652145 w 1627"/>
                <a:gd name="T43" fmla="*/ 176530 h 1229"/>
                <a:gd name="T44" fmla="*/ 582930 w 1627"/>
                <a:gd name="T45" fmla="*/ 208280 h 1229"/>
                <a:gd name="T46" fmla="*/ 516890 w 1627"/>
                <a:gd name="T47" fmla="*/ 245745 h 1229"/>
                <a:gd name="T48" fmla="*/ 453390 w 1627"/>
                <a:gd name="T49" fmla="*/ 288290 h 1229"/>
                <a:gd name="T50" fmla="*/ 393700 w 1627"/>
                <a:gd name="T51" fmla="*/ 335915 h 1229"/>
                <a:gd name="T52" fmla="*/ 337185 w 1627"/>
                <a:gd name="T53" fmla="*/ 387350 h 1229"/>
                <a:gd name="T54" fmla="*/ 285115 w 1627"/>
                <a:gd name="T55" fmla="*/ 443230 h 1229"/>
                <a:gd name="T56" fmla="*/ 237490 w 1627"/>
                <a:gd name="T57" fmla="*/ 502920 h 1229"/>
                <a:gd name="T58" fmla="*/ 194310 w 1627"/>
                <a:gd name="T59" fmla="*/ 567055 h 1229"/>
                <a:gd name="T60" fmla="*/ 156210 w 1627"/>
                <a:gd name="T61" fmla="*/ 635000 h 1229"/>
                <a:gd name="T62" fmla="*/ 122555 w 1627"/>
                <a:gd name="T63" fmla="*/ 706120 h 1229"/>
                <a:gd name="T64" fmla="*/ 95250 w 1627"/>
                <a:gd name="T65" fmla="*/ 780415 h 1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27" h="1229">
                  <a:moveTo>
                    <a:pt x="0" y="1181"/>
                  </a:moveTo>
                  <a:lnTo>
                    <a:pt x="22" y="1115"/>
                  </a:lnTo>
                  <a:lnTo>
                    <a:pt x="47" y="1052"/>
                  </a:lnTo>
                  <a:lnTo>
                    <a:pt x="75" y="989"/>
                  </a:lnTo>
                  <a:lnTo>
                    <a:pt x="105" y="927"/>
                  </a:lnTo>
                  <a:lnTo>
                    <a:pt x="137" y="868"/>
                  </a:lnTo>
                  <a:lnTo>
                    <a:pt x="172" y="811"/>
                  </a:lnTo>
                  <a:lnTo>
                    <a:pt x="207" y="754"/>
                  </a:lnTo>
                  <a:lnTo>
                    <a:pt x="246" y="698"/>
                  </a:lnTo>
                  <a:lnTo>
                    <a:pt x="287" y="646"/>
                  </a:lnTo>
                  <a:lnTo>
                    <a:pt x="329" y="594"/>
                  </a:lnTo>
                  <a:lnTo>
                    <a:pt x="373" y="546"/>
                  </a:lnTo>
                  <a:lnTo>
                    <a:pt x="419" y="498"/>
                  </a:lnTo>
                  <a:lnTo>
                    <a:pt x="468" y="453"/>
                  </a:lnTo>
                  <a:lnTo>
                    <a:pt x="517" y="408"/>
                  </a:lnTo>
                  <a:lnTo>
                    <a:pt x="567" y="366"/>
                  </a:lnTo>
                  <a:lnTo>
                    <a:pt x="620" y="327"/>
                  </a:lnTo>
                  <a:lnTo>
                    <a:pt x="675" y="289"/>
                  </a:lnTo>
                  <a:lnTo>
                    <a:pt x="731" y="254"/>
                  </a:lnTo>
                  <a:lnTo>
                    <a:pt x="789" y="219"/>
                  </a:lnTo>
                  <a:lnTo>
                    <a:pt x="846" y="188"/>
                  </a:lnTo>
                  <a:lnTo>
                    <a:pt x="905" y="159"/>
                  </a:lnTo>
                  <a:lnTo>
                    <a:pt x="966" y="132"/>
                  </a:lnTo>
                  <a:lnTo>
                    <a:pt x="1029" y="107"/>
                  </a:lnTo>
                  <a:lnTo>
                    <a:pt x="1091" y="86"/>
                  </a:lnTo>
                  <a:lnTo>
                    <a:pt x="1156" y="65"/>
                  </a:lnTo>
                  <a:lnTo>
                    <a:pt x="1220" y="48"/>
                  </a:lnTo>
                  <a:lnTo>
                    <a:pt x="1286" y="34"/>
                  </a:lnTo>
                  <a:lnTo>
                    <a:pt x="1353" y="22"/>
                  </a:lnTo>
                  <a:lnTo>
                    <a:pt x="1420" y="12"/>
                  </a:lnTo>
                  <a:lnTo>
                    <a:pt x="1488" y="6"/>
                  </a:lnTo>
                  <a:lnTo>
                    <a:pt x="1557" y="1"/>
                  </a:lnTo>
                  <a:lnTo>
                    <a:pt x="1627" y="0"/>
                  </a:lnTo>
                  <a:lnTo>
                    <a:pt x="1627" y="159"/>
                  </a:lnTo>
                  <a:lnTo>
                    <a:pt x="1563" y="160"/>
                  </a:lnTo>
                  <a:lnTo>
                    <a:pt x="1501" y="163"/>
                  </a:lnTo>
                  <a:lnTo>
                    <a:pt x="1440" y="170"/>
                  </a:lnTo>
                  <a:lnTo>
                    <a:pt x="1378" y="179"/>
                  </a:lnTo>
                  <a:lnTo>
                    <a:pt x="1318" y="190"/>
                  </a:lnTo>
                  <a:lnTo>
                    <a:pt x="1258" y="202"/>
                  </a:lnTo>
                  <a:lnTo>
                    <a:pt x="1198" y="218"/>
                  </a:lnTo>
                  <a:lnTo>
                    <a:pt x="1141" y="236"/>
                  </a:lnTo>
                  <a:lnTo>
                    <a:pt x="1085" y="257"/>
                  </a:lnTo>
                  <a:lnTo>
                    <a:pt x="1027" y="278"/>
                  </a:lnTo>
                  <a:lnTo>
                    <a:pt x="973" y="302"/>
                  </a:lnTo>
                  <a:lnTo>
                    <a:pt x="918" y="328"/>
                  </a:lnTo>
                  <a:lnTo>
                    <a:pt x="865" y="358"/>
                  </a:lnTo>
                  <a:lnTo>
                    <a:pt x="814" y="387"/>
                  </a:lnTo>
                  <a:lnTo>
                    <a:pt x="764" y="420"/>
                  </a:lnTo>
                  <a:lnTo>
                    <a:pt x="714" y="454"/>
                  </a:lnTo>
                  <a:lnTo>
                    <a:pt x="666" y="490"/>
                  </a:lnTo>
                  <a:lnTo>
                    <a:pt x="620" y="529"/>
                  </a:lnTo>
                  <a:lnTo>
                    <a:pt x="575" y="568"/>
                  </a:lnTo>
                  <a:lnTo>
                    <a:pt x="531" y="610"/>
                  </a:lnTo>
                  <a:lnTo>
                    <a:pt x="489" y="653"/>
                  </a:lnTo>
                  <a:lnTo>
                    <a:pt x="449" y="698"/>
                  </a:lnTo>
                  <a:lnTo>
                    <a:pt x="410" y="745"/>
                  </a:lnTo>
                  <a:lnTo>
                    <a:pt x="374" y="792"/>
                  </a:lnTo>
                  <a:lnTo>
                    <a:pt x="338" y="842"/>
                  </a:lnTo>
                  <a:lnTo>
                    <a:pt x="306" y="893"/>
                  </a:lnTo>
                  <a:lnTo>
                    <a:pt x="274" y="946"/>
                  </a:lnTo>
                  <a:lnTo>
                    <a:pt x="246" y="1000"/>
                  </a:lnTo>
                  <a:lnTo>
                    <a:pt x="218" y="1055"/>
                  </a:lnTo>
                  <a:lnTo>
                    <a:pt x="193" y="1112"/>
                  </a:lnTo>
                  <a:lnTo>
                    <a:pt x="170" y="1170"/>
                  </a:lnTo>
                  <a:lnTo>
                    <a:pt x="150" y="1229"/>
                  </a:lnTo>
                  <a:lnTo>
                    <a:pt x="0" y="1181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9" name="Freeform 27"/>
            <p:cNvSpPr>
              <a:spLocks/>
            </p:cNvSpPr>
            <p:nvPr/>
          </p:nvSpPr>
          <p:spPr bwMode="auto">
            <a:xfrm>
              <a:off x="18834" y="19812"/>
              <a:ext cx="5067" cy="12122"/>
            </a:xfrm>
            <a:custGeom>
              <a:avLst/>
              <a:gdLst>
                <a:gd name="T0" fmla="*/ 412750 w 798"/>
                <a:gd name="T1" fmla="*/ 1185545 h 1909"/>
                <a:gd name="T2" fmla="*/ 346075 w 798"/>
                <a:gd name="T3" fmla="*/ 1129030 h 1909"/>
                <a:gd name="T4" fmla="*/ 285750 w 798"/>
                <a:gd name="T5" fmla="*/ 1068070 h 1909"/>
                <a:gd name="T6" fmla="*/ 230505 w 798"/>
                <a:gd name="T7" fmla="*/ 1002665 h 1909"/>
                <a:gd name="T8" fmla="*/ 180975 w 798"/>
                <a:gd name="T9" fmla="*/ 934720 h 1909"/>
                <a:gd name="T10" fmla="*/ 136525 w 798"/>
                <a:gd name="T11" fmla="*/ 862330 h 1909"/>
                <a:gd name="T12" fmla="*/ 99060 w 798"/>
                <a:gd name="T13" fmla="*/ 787400 h 1909"/>
                <a:gd name="T14" fmla="*/ 66040 w 798"/>
                <a:gd name="T15" fmla="*/ 709295 h 1909"/>
                <a:gd name="T16" fmla="*/ 40640 w 798"/>
                <a:gd name="T17" fmla="*/ 629920 h 1909"/>
                <a:gd name="T18" fmla="*/ 20955 w 798"/>
                <a:gd name="T19" fmla="*/ 548005 h 1909"/>
                <a:gd name="T20" fmla="*/ 7620 w 798"/>
                <a:gd name="T21" fmla="*/ 465455 h 1909"/>
                <a:gd name="T22" fmla="*/ 1270 w 798"/>
                <a:gd name="T23" fmla="*/ 381000 h 1909"/>
                <a:gd name="T24" fmla="*/ 0 w 798"/>
                <a:gd name="T25" fmla="*/ 296545 h 1909"/>
                <a:gd name="T26" fmla="*/ 6985 w 798"/>
                <a:gd name="T27" fmla="*/ 211455 h 1909"/>
                <a:gd name="T28" fmla="*/ 19685 w 798"/>
                <a:gd name="T29" fmla="*/ 126365 h 1909"/>
                <a:gd name="T30" fmla="*/ 40640 w 798"/>
                <a:gd name="T31" fmla="*/ 41275 h 1909"/>
                <a:gd name="T32" fmla="*/ 148590 w 798"/>
                <a:gd name="T33" fmla="*/ 30480 h 1909"/>
                <a:gd name="T34" fmla="*/ 127635 w 798"/>
                <a:gd name="T35" fmla="*/ 106680 h 1909"/>
                <a:gd name="T36" fmla="*/ 111760 w 798"/>
                <a:gd name="T37" fmla="*/ 183515 h 1909"/>
                <a:gd name="T38" fmla="*/ 102870 w 798"/>
                <a:gd name="T39" fmla="*/ 261620 h 1909"/>
                <a:gd name="T40" fmla="*/ 99695 w 798"/>
                <a:gd name="T41" fmla="*/ 338455 h 1909"/>
                <a:gd name="T42" fmla="*/ 104140 w 798"/>
                <a:gd name="T43" fmla="*/ 414655 h 1909"/>
                <a:gd name="T44" fmla="*/ 113030 w 798"/>
                <a:gd name="T45" fmla="*/ 490855 h 1909"/>
                <a:gd name="T46" fmla="*/ 127635 w 798"/>
                <a:gd name="T47" fmla="*/ 565785 h 1909"/>
                <a:gd name="T48" fmla="*/ 148590 w 798"/>
                <a:gd name="T49" fmla="*/ 638810 h 1909"/>
                <a:gd name="T50" fmla="*/ 175260 w 798"/>
                <a:gd name="T51" fmla="*/ 709930 h 1909"/>
                <a:gd name="T52" fmla="*/ 207010 w 798"/>
                <a:gd name="T53" fmla="*/ 779145 h 1909"/>
                <a:gd name="T54" fmla="*/ 244475 w 798"/>
                <a:gd name="T55" fmla="*/ 846455 h 1909"/>
                <a:gd name="T56" fmla="*/ 287020 w 798"/>
                <a:gd name="T57" fmla="*/ 909955 h 1909"/>
                <a:gd name="T58" fmla="*/ 334645 w 798"/>
                <a:gd name="T59" fmla="*/ 970915 h 1909"/>
                <a:gd name="T60" fmla="*/ 386715 w 798"/>
                <a:gd name="T61" fmla="*/ 1028065 h 1909"/>
                <a:gd name="T62" fmla="*/ 444500 w 798"/>
                <a:gd name="T63" fmla="*/ 1081405 h 1909"/>
                <a:gd name="T64" fmla="*/ 506730 w 798"/>
                <a:gd name="T65" fmla="*/ 1130935 h 19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98" h="1909">
                  <a:moveTo>
                    <a:pt x="704" y="1909"/>
                  </a:moveTo>
                  <a:lnTo>
                    <a:pt x="650" y="1867"/>
                  </a:lnTo>
                  <a:lnTo>
                    <a:pt x="597" y="1823"/>
                  </a:lnTo>
                  <a:lnTo>
                    <a:pt x="545" y="1778"/>
                  </a:lnTo>
                  <a:lnTo>
                    <a:pt x="497" y="1731"/>
                  </a:lnTo>
                  <a:lnTo>
                    <a:pt x="450" y="1682"/>
                  </a:lnTo>
                  <a:lnTo>
                    <a:pt x="405" y="1632"/>
                  </a:lnTo>
                  <a:lnTo>
                    <a:pt x="363" y="1579"/>
                  </a:lnTo>
                  <a:lnTo>
                    <a:pt x="323" y="1526"/>
                  </a:lnTo>
                  <a:lnTo>
                    <a:pt x="285" y="1472"/>
                  </a:lnTo>
                  <a:lnTo>
                    <a:pt x="249" y="1416"/>
                  </a:lnTo>
                  <a:lnTo>
                    <a:pt x="215" y="1358"/>
                  </a:lnTo>
                  <a:lnTo>
                    <a:pt x="184" y="1299"/>
                  </a:lnTo>
                  <a:lnTo>
                    <a:pt x="156" y="1240"/>
                  </a:lnTo>
                  <a:lnTo>
                    <a:pt x="129" y="1179"/>
                  </a:lnTo>
                  <a:lnTo>
                    <a:pt x="104" y="1117"/>
                  </a:lnTo>
                  <a:lnTo>
                    <a:pt x="83" y="1055"/>
                  </a:lnTo>
                  <a:lnTo>
                    <a:pt x="64" y="992"/>
                  </a:lnTo>
                  <a:lnTo>
                    <a:pt x="47" y="927"/>
                  </a:lnTo>
                  <a:lnTo>
                    <a:pt x="33" y="863"/>
                  </a:lnTo>
                  <a:lnTo>
                    <a:pt x="22" y="798"/>
                  </a:lnTo>
                  <a:lnTo>
                    <a:pt x="12" y="733"/>
                  </a:lnTo>
                  <a:lnTo>
                    <a:pt x="5" y="667"/>
                  </a:lnTo>
                  <a:lnTo>
                    <a:pt x="2" y="600"/>
                  </a:lnTo>
                  <a:lnTo>
                    <a:pt x="0" y="533"/>
                  </a:lnTo>
                  <a:lnTo>
                    <a:pt x="0" y="467"/>
                  </a:lnTo>
                  <a:lnTo>
                    <a:pt x="5" y="400"/>
                  </a:lnTo>
                  <a:lnTo>
                    <a:pt x="11" y="333"/>
                  </a:lnTo>
                  <a:lnTo>
                    <a:pt x="20" y="266"/>
                  </a:lnTo>
                  <a:lnTo>
                    <a:pt x="31" y="199"/>
                  </a:lnTo>
                  <a:lnTo>
                    <a:pt x="47" y="132"/>
                  </a:lnTo>
                  <a:lnTo>
                    <a:pt x="64" y="65"/>
                  </a:lnTo>
                  <a:lnTo>
                    <a:pt x="84" y="0"/>
                  </a:lnTo>
                  <a:lnTo>
                    <a:pt x="234" y="48"/>
                  </a:lnTo>
                  <a:lnTo>
                    <a:pt x="217" y="109"/>
                  </a:lnTo>
                  <a:lnTo>
                    <a:pt x="201" y="168"/>
                  </a:lnTo>
                  <a:lnTo>
                    <a:pt x="187" y="228"/>
                  </a:lnTo>
                  <a:lnTo>
                    <a:pt x="176" y="289"/>
                  </a:lnTo>
                  <a:lnTo>
                    <a:pt x="168" y="350"/>
                  </a:lnTo>
                  <a:lnTo>
                    <a:pt x="162" y="412"/>
                  </a:lnTo>
                  <a:lnTo>
                    <a:pt x="159" y="473"/>
                  </a:lnTo>
                  <a:lnTo>
                    <a:pt x="157" y="533"/>
                  </a:lnTo>
                  <a:lnTo>
                    <a:pt x="159" y="593"/>
                  </a:lnTo>
                  <a:lnTo>
                    <a:pt x="164" y="653"/>
                  </a:lnTo>
                  <a:lnTo>
                    <a:pt x="170" y="714"/>
                  </a:lnTo>
                  <a:lnTo>
                    <a:pt x="178" y="773"/>
                  </a:lnTo>
                  <a:lnTo>
                    <a:pt x="189" y="832"/>
                  </a:lnTo>
                  <a:lnTo>
                    <a:pt x="201" y="891"/>
                  </a:lnTo>
                  <a:lnTo>
                    <a:pt x="217" y="949"/>
                  </a:lnTo>
                  <a:lnTo>
                    <a:pt x="234" y="1006"/>
                  </a:lnTo>
                  <a:lnTo>
                    <a:pt x="254" y="1062"/>
                  </a:lnTo>
                  <a:lnTo>
                    <a:pt x="276" y="1118"/>
                  </a:lnTo>
                  <a:lnTo>
                    <a:pt x="299" y="1173"/>
                  </a:lnTo>
                  <a:lnTo>
                    <a:pt x="326" y="1227"/>
                  </a:lnTo>
                  <a:lnTo>
                    <a:pt x="354" y="1280"/>
                  </a:lnTo>
                  <a:lnTo>
                    <a:pt x="385" y="1333"/>
                  </a:lnTo>
                  <a:lnTo>
                    <a:pt x="416" y="1383"/>
                  </a:lnTo>
                  <a:lnTo>
                    <a:pt x="452" y="1433"/>
                  </a:lnTo>
                  <a:lnTo>
                    <a:pt x="488" y="1482"/>
                  </a:lnTo>
                  <a:lnTo>
                    <a:pt x="527" y="1529"/>
                  </a:lnTo>
                  <a:lnTo>
                    <a:pt x="567" y="1574"/>
                  </a:lnTo>
                  <a:lnTo>
                    <a:pt x="609" y="1619"/>
                  </a:lnTo>
                  <a:lnTo>
                    <a:pt x="653" y="1661"/>
                  </a:lnTo>
                  <a:lnTo>
                    <a:pt x="700" y="1703"/>
                  </a:lnTo>
                  <a:lnTo>
                    <a:pt x="748" y="1742"/>
                  </a:lnTo>
                  <a:lnTo>
                    <a:pt x="798" y="1781"/>
                  </a:lnTo>
                  <a:lnTo>
                    <a:pt x="704" y="1909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0" name="Freeform 28"/>
            <p:cNvSpPr>
              <a:spLocks/>
            </p:cNvSpPr>
            <p:nvPr/>
          </p:nvSpPr>
          <p:spPr bwMode="auto">
            <a:xfrm>
              <a:off x="23552" y="30988"/>
              <a:ext cx="12776" cy="2883"/>
            </a:xfrm>
            <a:custGeom>
              <a:avLst/>
              <a:gdLst>
                <a:gd name="T0" fmla="*/ 1240790 w 2012"/>
                <a:gd name="T1" fmla="*/ 106680 h 454"/>
                <a:gd name="T2" fmla="*/ 1167130 w 2012"/>
                <a:gd name="T3" fmla="*/ 151130 h 454"/>
                <a:gd name="T4" fmla="*/ 1090930 w 2012"/>
                <a:gd name="T5" fmla="*/ 190500 h 454"/>
                <a:gd name="T6" fmla="*/ 1011555 w 2012"/>
                <a:gd name="T7" fmla="*/ 222250 h 454"/>
                <a:gd name="T8" fmla="*/ 930275 w 2012"/>
                <a:gd name="T9" fmla="*/ 248920 h 454"/>
                <a:gd name="T10" fmla="*/ 848360 w 2012"/>
                <a:gd name="T11" fmla="*/ 267970 h 454"/>
                <a:gd name="T12" fmla="*/ 765175 w 2012"/>
                <a:gd name="T13" fmla="*/ 280670 h 454"/>
                <a:gd name="T14" fmla="*/ 680720 w 2012"/>
                <a:gd name="T15" fmla="*/ 287655 h 454"/>
                <a:gd name="T16" fmla="*/ 596900 w 2012"/>
                <a:gd name="T17" fmla="*/ 287655 h 454"/>
                <a:gd name="T18" fmla="*/ 513080 w 2012"/>
                <a:gd name="T19" fmla="*/ 280670 h 454"/>
                <a:gd name="T20" fmla="*/ 429895 w 2012"/>
                <a:gd name="T21" fmla="*/ 267970 h 454"/>
                <a:gd name="T22" fmla="*/ 347345 w 2012"/>
                <a:gd name="T23" fmla="*/ 248920 h 454"/>
                <a:gd name="T24" fmla="*/ 266700 w 2012"/>
                <a:gd name="T25" fmla="*/ 222250 h 454"/>
                <a:gd name="T26" fmla="*/ 187960 w 2012"/>
                <a:gd name="T27" fmla="*/ 190500 h 454"/>
                <a:gd name="T28" fmla="*/ 111125 w 2012"/>
                <a:gd name="T29" fmla="*/ 151130 h 454"/>
                <a:gd name="T30" fmla="*/ 36830 w 2012"/>
                <a:gd name="T31" fmla="*/ 106680 h 454"/>
                <a:gd name="T32" fmla="*/ 59690 w 2012"/>
                <a:gd name="T33" fmla="*/ 0 h 454"/>
                <a:gd name="T34" fmla="*/ 125730 w 2012"/>
                <a:gd name="T35" fmla="*/ 43815 h 454"/>
                <a:gd name="T36" fmla="*/ 194310 w 2012"/>
                <a:gd name="T37" fmla="*/ 81915 h 454"/>
                <a:gd name="T38" fmla="*/ 265430 w 2012"/>
                <a:gd name="T39" fmla="*/ 114935 h 454"/>
                <a:gd name="T40" fmla="*/ 337820 w 2012"/>
                <a:gd name="T41" fmla="*/ 140335 h 454"/>
                <a:gd name="T42" fmla="*/ 412115 w 2012"/>
                <a:gd name="T43" fmla="*/ 161290 h 454"/>
                <a:gd name="T44" fmla="*/ 487045 w 2012"/>
                <a:gd name="T45" fmla="*/ 175895 h 454"/>
                <a:gd name="T46" fmla="*/ 563245 w 2012"/>
                <a:gd name="T47" fmla="*/ 184785 h 454"/>
                <a:gd name="T48" fmla="*/ 639445 w 2012"/>
                <a:gd name="T49" fmla="*/ 187960 h 454"/>
                <a:gd name="T50" fmla="*/ 715645 w 2012"/>
                <a:gd name="T51" fmla="*/ 184785 h 454"/>
                <a:gd name="T52" fmla="*/ 790575 w 2012"/>
                <a:gd name="T53" fmla="*/ 175895 h 454"/>
                <a:gd name="T54" fmla="*/ 866140 w 2012"/>
                <a:gd name="T55" fmla="*/ 161290 h 454"/>
                <a:gd name="T56" fmla="*/ 940435 w 2012"/>
                <a:gd name="T57" fmla="*/ 140335 h 454"/>
                <a:gd name="T58" fmla="*/ 1012190 w 2012"/>
                <a:gd name="T59" fmla="*/ 114935 h 454"/>
                <a:gd name="T60" fmla="*/ 1083945 w 2012"/>
                <a:gd name="T61" fmla="*/ 81915 h 454"/>
                <a:gd name="T62" fmla="*/ 1151890 w 2012"/>
                <a:gd name="T63" fmla="*/ 43815 h 454"/>
                <a:gd name="T64" fmla="*/ 1218565 w 2012"/>
                <a:gd name="T65" fmla="*/ 0 h 4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2" h="454">
                  <a:moveTo>
                    <a:pt x="2012" y="128"/>
                  </a:moveTo>
                  <a:lnTo>
                    <a:pt x="1954" y="168"/>
                  </a:lnTo>
                  <a:lnTo>
                    <a:pt x="1897" y="204"/>
                  </a:lnTo>
                  <a:lnTo>
                    <a:pt x="1838" y="238"/>
                  </a:lnTo>
                  <a:lnTo>
                    <a:pt x="1778" y="271"/>
                  </a:lnTo>
                  <a:lnTo>
                    <a:pt x="1718" y="300"/>
                  </a:lnTo>
                  <a:lnTo>
                    <a:pt x="1655" y="327"/>
                  </a:lnTo>
                  <a:lnTo>
                    <a:pt x="1593" y="350"/>
                  </a:lnTo>
                  <a:lnTo>
                    <a:pt x="1529" y="372"/>
                  </a:lnTo>
                  <a:lnTo>
                    <a:pt x="1465" y="392"/>
                  </a:lnTo>
                  <a:lnTo>
                    <a:pt x="1401" y="408"/>
                  </a:lnTo>
                  <a:lnTo>
                    <a:pt x="1336" y="422"/>
                  </a:lnTo>
                  <a:lnTo>
                    <a:pt x="1270" y="434"/>
                  </a:lnTo>
                  <a:lnTo>
                    <a:pt x="1205" y="442"/>
                  </a:lnTo>
                  <a:lnTo>
                    <a:pt x="1138" y="448"/>
                  </a:lnTo>
                  <a:lnTo>
                    <a:pt x="1072" y="453"/>
                  </a:lnTo>
                  <a:lnTo>
                    <a:pt x="1007" y="454"/>
                  </a:lnTo>
                  <a:lnTo>
                    <a:pt x="940" y="453"/>
                  </a:lnTo>
                  <a:lnTo>
                    <a:pt x="875" y="448"/>
                  </a:lnTo>
                  <a:lnTo>
                    <a:pt x="808" y="442"/>
                  </a:lnTo>
                  <a:lnTo>
                    <a:pt x="742" y="434"/>
                  </a:lnTo>
                  <a:lnTo>
                    <a:pt x="677" y="422"/>
                  </a:lnTo>
                  <a:lnTo>
                    <a:pt x="613" y="408"/>
                  </a:lnTo>
                  <a:lnTo>
                    <a:pt x="547" y="392"/>
                  </a:lnTo>
                  <a:lnTo>
                    <a:pt x="483" y="372"/>
                  </a:lnTo>
                  <a:lnTo>
                    <a:pt x="420" y="350"/>
                  </a:lnTo>
                  <a:lnTo>
                    <a:pt x="357" y="327"/>
                  </a:lnTo>
                  <a:lnTo>
                    <a:pt x="296" y="300"/>
                  </a:lnTo>
                  <a:lnTo>
                    <a:pt x="234" y="271"/>
                  </a:lnTo>
                  <a:lnTo>
                    <a:pt x="175" y="238"/>
                  </a:lnTo>
                  <a:lnTo>
                    <a:pt x="116" y="204"/>
                  </a:lnTo>
                  <a:lnTo>
                    <a:pt x="58" y="168"/>
                  </a:lnTo>
                  <a:lnTo>
                    <a:pt x="0" y="128"/>
                  </a:lnTo>
                  <a:lnTo>
                    <a:pt x="94" y="0"/>
                  </a:lnTo>
                  <a:lnTo>
                    <a:pt x="145" y="36"/>
                  </a:lnTo>
                  <a:lnTo>
                    <a:pt x="198" y="69"/>
                  </a:lnTo>
                  <a:lnTo>
                    <a:pt x="251" y="100"/>
                  </a:lnTo>
                  <a:lnTo>
                    <a:pt x="306" y="129"/>
                  </a:lnTo>
                  <a:lnTo>
                    <a:pt x="362" y="156"/>
                  </a:lnTo>
                  <a:lnTo>
                    <a:pt x="418" y="181"/>
                  </a:lnTo>
                  <a:lnTo>
                    <a:pt x="474" y="202"/>
                  </a:lnTo>
                  <a:lnTo>
                    <a:pt x="532" y="221"/>
                  </a:lnTo>
                  <a:lnTo>
                    <a:pt x="591" y="240"/>
                  </a:lnTo>
                  <a:lnTo>
                    <a:pt x="649" y="254"/>
                  </a:lnTo>
                  <a:lnTo>
                    <a:pt x="708" y="266"/>
                  </a:lnTo>
                  <a:lnTo>
                    <a:pt x="767" y="277"/>
                  </a:lnTo>
                  <a:lnTo>
                    <a:pt x="826" y="285"/>
                  </a:lnTo>
                  <a:lnTo>
                    <a:pt x="887" y="291"/>
                  </a:lnTo>
                  <a:lnTo>
                    <a:pt x="946" y="294"/>
                  </a:lnTo>
                  <a:lnTo>
                    <a:pt x="1007" y="296"/>
                  </a:lnTo>
                  <a:lnTo>
                    <a:pt x="1066" y="294"/>
                  </a:lnTo>
                  <a:lnTo>
                    <a:pt x="1127" y="291"/>
                  </a:lnTo>
                  <a:lnTo>
                    <a:pt x="1186" y="285"/>
                  </a:lnTo>
                  <a:lnTo>
                    <a:pt x="1245" y="277"/>
                  </a:lnTo>
                  <a:lnTo>
                    <a:pt x="1305" y="266"/>
                  </a:lnTo>
                  <a:lnTo>
                    <a:pt x="1364" y="254"/>
                  </a:lnTo>
                  <a:lnTo>
                    <a:pt x="1423" y="240"/>
                  </a:lnTo>
                  <a:lnTo>
                    <a:pt x="1481" y="221"/>
                  </a:lnTo>
                  <a:lnTo>
                    <a:pt x="1538" y="202"/>
                  </a:lnTo>
                  <a:lnTo>
                    <a:pt x="1594" y="181"/>
                  </a:lnTo>
                  <a:lnTo>
                    <a:pt x="1651" y="156"/>
                  </a:lnTo>
                  <a:lnTo>
                    <a:pt x="1707" y="129"/>
                  </a:lnTo>
                  <a:lnTo>
                    <a:pt x="1761" y="100"/>
                  </a:lnTo>
                  <a:lnTo>
                    <a:pt x="1814" y="69"/>
                  </a:lnTo>
                  <a:lnTo>
                    <a:pt x="1867" y="36"/>
                  </a:lnTo>
                  <a:lnTo>
                    <a:pt x="1919" y="0"/>
                  </a:lnTo>
                  <a:lnTo>
                    <a:pt x="2012" y="128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1" name="Freeform 29"/>
            <p:cNvSpPr>
              <a:spLocks/>
            </p:cNvSpPr>
            <p:nvPr/>
          </p:nvSpPr>
          <p:spPr bwMode="auto">
            <a:xfrm>
              <a:off x="35490" y="19812"/>
              <a:ext cx="5073" cy="12122"/>
            </a:xfrm>
            <a:custGeom>
              <a:avLst/>
              <a:gdLst>
                <a:gd name="T0" fmla="*/ 466725 w 799"/>
                <a:gd name="T1" fmla="*/ 41275 h 1909"/>
                <a:gd name="T2" fmla="*/ 486410 w 799"/>
                <a:gd name="T3" fmla="*/ 126365 h 1909"/>
                <a:gd name="T4" fmla="*/ 499745 w 799"/>
                <a:gd name="T5" fmla="*/ 211455 h 1909"/>
                <a:gd name="T6" fmla="*/ 506095 w 799"/>
                <a:gd name="T7" fmla="*/ 296545 h 1909"/>
                <a:gd name="T8" fmla="*/ 506095 w 799"/>
                <a:gd name="T9" fmla="*/ 381000 h 1909"/>
                <a:gd name="T10" fmla="*/ 499745 w 799"/>
                <a:gd name="T11" fmla="*/ 465455 h 1909"/>
                <a:gd name="T12" fmla="*/ 485775 w 799"/>
                <a:gd name="T13" fmla="*/ 548005 h 1909"/>
                <a:gd name="T14" fmla="*/ 466090 w 799"/>
                <a:gd name="T15" fmla="*/ 629920 h 1909"/>
                <a:gd name="T16" fmla="*/ 440055 w 799"/>
                <a:gd name="T17" fmla="*/ 709295 h 1909"/>
                <a:gd name="T18" fmla="*/ 408305 w 799"/>
                <a:gd name="T19" fmla="*/ 787400 h 1909"/>
                <a:gd name="T20" fmla="*/ 369570 w 799"/>
                <a:gd name="T21" fmla="*/ 862330 h 1909"/>
                <a:gd name="T22" fmla="*/ 326390 w 799"/>
                <a:gd name="T23" fmla="*/ 934720 h 1909"/>
                <a:gd name="T24" fmla="*/ 276860 w 799"/>
                <a:gd name="T25" fmla="*/ 1002665 h 1909"/>
                <a:gd name="T26" fmla="*/ 221615 w 799"/>
                <a:gd name="T27" fmla="*/ 1068070 h 1909"/>
                <a:gd name="T28" fmla="*/ 160020 w 799"/>
                <a:gd name="T29" fmla="*/ 1129030 h 1909"/>
                <a:gd name="T30" fmla="*/ 93980 w 799"/>
                <a:gd name="T31" fmla="*/ 1185545 h 1909"/>
                <a:gd name="T32" fmla="*/ 0 w 799"/>
                <a:gd name="T33" fmla="*/ 1130935 h 1909"/>
                <a:gd name="T34" fmla="*/ 62230 w 799"/>
                <a:gd name="T35" fmla="*/ 1081405 h 1909"/>
                <a:gd name="T36" fmla="*/ 119380 w 799"/>
                <a:gd name="T37" fmla="*/ 1028065 h 1909"/>
                <a:gd name="T38" fmla="*/ 172720 w 799"/>
                <a:gd name="T39" fmla="*/ 970915 h 1909"/>
                <a:gd name="T40" fmla="*/ 220345 w 799"/>
                <a:gd name="T41" fmla="*/ 910590 h 1909"/>
                <a:gd name="T42" fmla="*/ 262890 w 799"/>
                <a:gd name="T43" fmla="*/ 846455 h 1909"/>
                <a:gd name="T44" fmla="*/ 299720 w 799"/>
                <a:gd name="T45" fmla="*/ 779145 h 1909"/>
                <a:gd name="T46" fmla="*/ 331470 w 799"/>
                <a:gd name="T47" fmla="*/ 709930 h 1909"/>
                <a:gd name="T48" fmla="*/ 358140 w 799"/>
                <a:gd name="T49" fmla="*/ 638810 h 1909"/>
                <a:gd name="T50" fmla="*/ 378460 w 799"/>
                <a:gd name="T51" fmla="*/ 565785 h 1909"/>
                <a:gd name="T52" fmla="*/ 393700 w 799"/>
                <a:gd name="T53" fmla="*/ 490855 h 1909"/>
                <a:gd name="T54" fmla="*/ 402590 w 799"/>
                <a:gd name="T55" fmla="*/ 414655 h 1909"/>
                <a:gd name="T56" fmla="*/ 406400 w 799"/>
                <a:gd name="T57" fmla="*/ 338455 h 1909"/>
                <a:gd name="T58" fmla="*/ 403225 w 799"/>
                <a:gd name="T59" fmla="*/ 261620 h 1909"/>
                <a:gd name="T60" fmla="*/ 394335 w 799"/>
                <a:gd name="T61" fmla="*/ 184785 h 1909"/>
                <a:gd name="T62" fmla="*/ 379730 w 799"/>
                <a:gd name="T63" fmla="*/ 107315 h 1909"/>
                <a:gd name="T64" fmla="*/ 358140 w 799"/>
                <a:gd name="T65" fmla="*/ 30480 h 19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99" h="1909">
                  <a:moveTo>
                    <a:pt x="715" y="0"/>
                  </a:moveTo>
                  <a:lnTo>
                    <a:pt x="735" y="65"/>
                  </a:lnTo>
                  <a:lnTo>
                    <a:pt x="752" y="132"/>
                  </a:lnTo>
                  <a:lnTo>
                    <a:pt x="766" y="199"/>
                  </a:lnTo>
                  <a:lnTo>
                    <a:pt x="779" y="266"/>
                  </a:lnTo>
                  <a:lnTo>
                    <a:pt x="787" y="333"/>
                  </a:lnTo>
                  <a:lnTo>
                    <a:pt x="794" y="400"/>
                  </a:lnTo>
                  <a:lnTo>
                    <a:pt x="797" y="467"/>
                  </a:lnTo>
                  <a:lnTo>
                    <a:pt x="799" y="533"/>
                  </a:lnTo>
                  <a:lnTo>
                    <a:pt x="797" y="600"/>
                  </a:lnTo>
                  <a:lnTo>
                    <a:pt x="793" y="667"/>
                  </a:lnTo>
                  <a:lnTo>
                    <a:pt x="787" y="733"/>
                  </a:lnTo>
                  <a:lnTo>
                    <a:pt x="777" y="798"/>
                  </a:lnTo>
                  <a:lnTo>
                    <a:pt x="765" y="863"/>
                  </a:lnTo>
                  <a:lnTo>
                    <a:pt x="751" y="927"/>
                  </a:lnTo>
                  <a:lnTo>
                    <a:pt x="734" y="992"/>
                  </a:lnTo>
                  <a:lnTo>
                    <a:pt x="715" y="1055"/>
                  </a:lnTo>
                  <a:lnTo>
                    <a:pt x="693" y="1117"/>
                  </a:lnTo>
                  <a:lnTo>
                    <a:pt x="668" y="1179"/>
                  </a:lnTo>
                  <a:lnTo>
                    <a:pt x="643" y="1240"/>
                  </a:lnTo>
                  <a:lnTo>
                    <a:pt x="614" y="1299"/>
                  </a:lnTo>
                  <a:lnTo>
                    <a:pt x="582" y="1358"/>
                  </a:lnTo>
                  <a:lnTo>
                    <a:pt x="550" y="1416"/>
                  </a:lnTo>
                  <a:lnTo>
                    <a:pt x="514" y="1472"/>
                  </a:lnTo>
                  <a:lnTo>
                    <a:pt x="475" y="1526"/>
                  </a:lnTo>
                  <a:lnTo>
                    <a:pt x="436" y="1579"/>
                  </a:lnTo>
                  <a:lnTo>
                    <a:pt x="392" y="1632"/>
                  </a:lnTo>
                  <a:lnTo>
                    <a:pt x="349" y="1682"/>
                  </a:lnTo>
                  <a:lnTo>
                    <a:pt x="302" y="1731"/>
                  </a:lnTo>
                  <a:lnTo>
                    <a:pt x="252" y="1778"/>
                  </a:lnTo>
                  <a:lnTo>
                    <a:pt x="202" y="1823"/>
                  </a:lnTo>
                  <a:lnTo>
                    <a:pt x="148" y="1867"/>
                  </a:lnTo>
                  <a:lnTo>
                    <a:pt x="93" y="1909"/>
                  </a:lnTo>
                  <a:lnTo>
                    <a:pt x="0" y="1781"/>
                  </a:lnTo>
                  <a:lnTo>
                    <a:pt x="49" y="1742"/>
                  </a:lnTo>
                  <a:lnTo>
                    <a:pt x="98" y="1703"/>
                  </a:lnTo>
                  <a:lnTo>
                    <a:pt x="145" y="1661"/>
                  </a:lnTo>
                  <a:lnTo>
                    <a:pt x="188" y="1619"/>
                  </a:lnTo>
                  <a:lnTo>
                    <a:pt x="232" y="1574"/>
                  </a:lnTo>
                  <a:lnTo>
                    <a:pt x="272" y="1529"/>
                  </a:lnTo>
                  <a:lnTo>
                    <a:pt x="310" y="1482"/>
                  </a:lnTo>
                  <a:lnTo>
                    <a:pt x="347" y="1434"/>
                  </a:lnTo>
                  <a:lnTo>
                    <a:pt x="381" y="1384"/>
                  </a:lnTo>
                  <a:lnTo>
                    <a:pt x="414" y="1333"/>
                  </a:lnTo>
                  <a:lnTo>
                    <a:pt x="444" y="1280"/>
                  </a:lnTo>
                  <a:lnTo>
                    <a:pt x="472" y="1227"/>
                  </a:lnTo>
                  <a:lnTo>
                    <a:pt x="498" y="1173"/>
                  </a:lnTo>
                  <a:lnTo>
                    <a:pt x="522" y="1118"/>
                  </a:lnTo>
                  <a:lnTo>
                    <a:pt x="543" y="1062"/>
                  </a:lnTo>
                  <a:lnTo>
                    <a:pt x="564" y="1006"/>
                  </a:lnTo>
                  <a:lnTo>
                    <a:pt x="581" y="949"/>
                  </a:lnTo>
                  <a:lnTo>
                    <a:pt x="596" y="891"/>
                  </a:lnTo>
                  <a:lnTo>
                    <a:pt x="609" y="832"/>
                  </a:lnTo>
                  <a:lnTo>
                    <a:pt x="620" y="773"/>
                  </a:lnTo>
                  <a:lnTo>
                    <a:pt x="629" y="714"/>
                  </a:lnTo>
                  <a:lnTo>
                    <a:pt x="634" y="653"/>
                  </a:lnTo>
                  <a:lnTo>
                    <a:pt x="639" y="594"/>
                  </a:lnTo>
                  <a:lnTo>
                    <a:pt x="640" y="533"/>
                  </a:lnTo>
                  <a:lnTo>
                    <a:pt x="639" y="473"/>
                  </a:lnTo>
                  <a:lnTo>
                    <a:pt x="635" y="412"/>
                  </a:lnTo>
                  <a:lnTo>
                    <a:pt x="629" y="351"/>
                  </a:lnTo>
                  <a:lnTo>
                    <a:pt x="621" y="291"/>
                  </a:lnTo>
                  <a:lnTo>
                    <a:pt x="610" y="230"/>
                  </a:lnTo>
                  <a:lnTo>
                    <a:pt x="598" y="169"/>
                  </a:lnTo>
                  <a:lnTo>
                    <a:pt x="582" y="109"/>
                  </a:lnTo>
                  <a:lnTo>
                    <a:pt x="564" y="4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2" name="Freeform 30"/>
            <p:cNvSpPr>
              <a:spLocks/>
            </p:cNvSpPr>
            <p:nvPr/>
          </p:nvSpPr>
          <p:spPr bwMode="auto">
            <a:xfrm>
              <a:off x="29698" y="12312"/>
              <a:ext cx="10332" cy="7804"/>
            </a:xfrm>
            <a:custGeom>
              <a:avLst/>
              <a:gdLst>
                <a:gd name="T0" fmla="*/ 43815 w 1627"/>
                <a:gd name="T1" fmla="*/ 635 h 1229"/>
                <a:gd name="T2" fmla="*/ 130810 w 1627"/>
                <a:gd name="T3" fmla="*/ 7620 h 1229"/>
                <a:gd name="T4" fmla="*/ 215900 w 1627"/>
                <a:gd name="T5" fmla="*/ 21590 h 1229"/>
                <a:gd name="T6" fmla="*/ 299085 w 1627"/>
                <a:gd name="T7" fmla="*/ 41275 h 1229"/>
                <a:gd name="T8" fmla="*/ 379095 w 1627"/>
                <a:gd name="T9" fmla="*/ 67945 h 1229"/>
                <a:gd name="T10" fmla="*/ 457200 w 1627"/>
                <a:gd name="T11" fmla="*/ 100965 h 1229"/>
                <a:gd name="T12" fmla="*/ 532130 w 1627"/>
                <a:gd name="T13" fmla="*/ 139065 h 1229"/>
                <a:gd name="T14" fmla="*/ 603885 w 1627"/>
                <a:gd name="T15" fmla="*/ 183515 h 1229"/>
                <a:gd name="T16" fmla="*/ 671830 w 1627"/>
                <a:gd name="T17" fmla="*/ 232410 h 1229"/>
                <a:gd name="T18" fmla="*/ 735330 w 1627"/>
                <a:gd name="T19" fmla="*/ 287655 h 1229"/>
                <a:gd name="T20" fmla="*/ 795655 w 1627"/>
                <a:gd name="T21" fmla="*/ 346710 h 1229"/>
                <a:gd name="T22" fmla="*/ 850265 w 1627"/>
                <a:gd name="T23" fmla="*/ 410210 h 1229"/>
                <a:gd name="T24" fmla="*/ 900430 w 1627"/>
                <a:gd name="T25" fmla="*/ 478790 h 1229"/>
                <a:gd name="T26" fmla="*/ 944880 w 1627"/>
                <a:gd name="T27" fmla="*/ 551180 h 1229"/>
                <a:gd name="T28" fmla="*/ 984885 w 1627"/>
                <a:gd name="T29" fmla="*/ 628015 h 1229"/>
                <a:gd name="T30" fmla="*/ 1018540 w 1627"/>
                <a:gd name="T31" fmla="*/ 708025 h 1229"/>
                <a:gd name="T32" fmla="*/ 937260 w 1627"/>
                <a:gd name="T33" fmla="*/ 780415 h 1229"/>
                <a:gd name="T34" fmla="*/ 909320 w 1627"/>
                <a:gd name="T35" fmla="*/ 706120 h 1229"/>
                <a:gd name="T36" fmla="*/ 876935 w 1627"/>
                <a:gd name="T37" fmla="*/ 635000 h 1229"/>
                <a:gd name="T38" fmla="*/ 838200 w 1627"/>
                <a:gd name="T39" fmla="*/ 567055 h 1229"/>
                <a:gd name="T40" fmla="*/ 794385 w 1627"/>
                <a:gd name="T41" fmla="*/ 502920 h 1229"/>
                <a:gd name="T42" fmla="*/ 747395 w 1627"/>
                <a:gd name="T43" fmla="*/ 443230 h 1229"/>
                <a:gd name="T44" fmla="*/ 694690 w 1627"/>
                <a:gd name="T45" fmla="*/ 387350 h 1229"/>
                <a:gd name="T46" fmla="*/ 639445 w 1627"/>
                <a:gd name="T47" fmla="*/ 335915 h 1229"/>
                <a:gd name="T48" fmla="*/ 579120 w 1627"/>
                <a:gd name="T49" fmla="*/ 288290 h 1229"/>
                <a:gd name="T50" fmla="*/ 515620 w 1627"/>
                <a:gd name="T51" fmla="*/ 245745 h 1229"/>
                <a:gd name="T52" fmla="*/ 448945 w 1627"/>
                <a:gd name="T53" fmla="*/ 208280 h 1229"/>
                <a:gd name="T54" fmla="*/ 379730 w 1627"/>
                <a:gd name="T55" fmla="*/ 176530 h 1229"/>
                <a:gd name="T56" fmla="*/ 307975 w 1627"/>
                <a:gd name="T57" fmla="*/ 149860 h 1229"/>
                <a:gd name="T58" fmla="*/ 233680 w 1627"/>
                <a:gd name="T59" fmla="*/ 128270 h 1229"/>
                <a:gd name="T60" fmla="*/ 157480 w 1627"/>
                <a:gd name="T61" fmla="*/ 113665 h 1229"/>
                <a:gd name="T62" fmla="*/ 79375 w 1627"/>
                <a:gd name="T63" fmla="*/ 103505 h 1229"/>
                <a:gd name="T64" fmla="*/ 0 w 1627"/>
                <a:gd name="T65" fmla="*/ 100965 h 1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27" h="1229">
                  <a:moveTo>
                    <a:pt x="0" y="0"/>
                  </a:moveTo>
                  <a:lnTo>
                    <a:pt x="69" y="1"/>
                  </a:lnTo>
                  <a:lnTo>
                    <a:pt x="137" y="6"/>
                  </a:lnTo>
                  <a:lnTo>
                    <a:pt x="206" y="12"/>
                  </a:lnTo>
                  <a:lnTo>
                    <a:pt x="273" y="22"/>
                  </a:lnTo>
                  <a:lnTo>
                    <a:pt x="340" y="34"/>
                  </a:lnTo>
                  <a:lnTo>
                    <a:pt x="405" y="48"/>
                  </a:lnTo>
                  <a:lnTo>
                    <a:pt x="471" y="65"/>
                  </a:lnTo>
                  <a:lnTo>
                    <a:pt x="535" y="86"/>
                  </a:lnTo>
                  <a:lnTo>
                    <a:pt x="597" y="107"/>
                  </a:lnTo>
                  <a:lnTo>
                    <a:pt x="659" y="132"/>
                  </a:lnTo>
                  <a:lnTo>
                    <a:pt x="720" y="159"/>
                  </a:lnTo>
                  <a:lnTo>
                    <a:pt x="779" y="188"/>
                  </a:lnTo>
                  <a:lnTo>
                    <a:pt x="838" y="219"/>
                  </a:lnTo>
                  <a:lnTo>
                    <a:pt x="894" y="254"/>
                  </a:lnTo>
                  <a:lnTo>
                    <a:pt x="951" y="289"/>
                  </a:lnTo>
                  <a:lnTo>
                    <a:pt x="1005" y="327"/>
                  </a:lnTo>
                  <a:lnTo>
                    <a:pt x="1058" y="366"/>
                  </a:lnTo>
                  <a:lnTo>
                    <a:pt x="1110" y="408"/>
                  </a:lnTo>
                  <a:lnTo>
                    <a:pt x="1158" y="453"/>
                  </a:lnTo>
                  <a:lnTo>
                    <a:pt x="1206" y="498"/>
                  </a:lnTo>
                  <a:lnTo>
                    <a:pt x="1253" y="546"/>
                  </a:lnTo>
                  <a:lnTo>
                    <a:pt x="1297" y="594"/>
                  </a:lnTo>
                  <a:lnTo>
                    <a:pt x="1339" y="646"/>
                  </a:lnTo>
                  <a:lnTo>
                    <a:pt x="1379" y="698"/>
                  </a:lnTo>
                  <a:lnTo>
                    <a:pt x="1418" y="754"/>
                  </a:lnTo>
                  <a:lnTo>
                    <a:pt x="1454" y="811"/>
                  </a:lnTo>
                  <a:lnTo>
                    <a:pt x="1488" y="868"/>
                  </a:lnTo>
                  <a:lnTo>
                    <a:pt x="1521" y="927"/>
                  </a:lnTo>
                  <a:lnTo>
                    <a:pt x="1551" y="989"/>
                  </a:lnTo>
                  <a:lnTo>
                    <a:pt x="1579" y="1052"/>
                  </a:lnTo>
                  <a:lnTo>
                    <a:pt x="1604" y="1115"/>
                  </a:lnTo>
                  <a:lnTo>
                    <a:pt x="1627" y="1181"/>
                  </a:lnTo>
                  <a:lnTo>
                    <a:pt x="1476" y="1229"/>
                  </a:lnTo>
                  <a:lnTo>
                    <a:pt x="1455" y="1170"/>
                  </a:lnTo>
                  <a:lnTo>
                    <a:pt x="1432" y="1112"/>
                  </a:lnTo>
                  <a:lnTo>
                    <a:pt x="1407" y="1055"/>
                  </a:lnTo>
                  <a:lnTo>
                    <a:pt x="1381" y="1000"/>
                  </a:lnTo>
                  <a:lnTo>
                    <a:pt x="1351" y="946"/>
                  </a:lnTo>
                  <a:lnTo>
                    <a:pt x="1320" y="893"/>
                  </a:lnTo>
                  <a:lnTo>
                    <a:pt x="1287" y="842"/>
                  </a:lnTo>
                  <a:lnTo>
                    <a:pt x="1251" y="792"/>
                  </a:lnTo>
                  <a:lnTo>
                    <a:pt x="1216" y="745"/>
                  </a:lnTo>
                  <a:lnTo>
                    <a:pt x="1177" y="698"/>
                  </a:lnTo>
                  <a:lnTo>
                    <a:pt x="1136" y="653"/>
                  </a:lnTo>
                  <a:lnTo>
                    <a:pt x="1094" y="610"/>
                  </a:lnTo>
                  <a:lnTo>
                    <a:pt x="1050" y="568"/>
                  </a:lnTo>
                  <a:lnTo>
                    <a:pt x="1007" y="529"/>
                  </a:lnTo>
                  <a:lnTo>
                    <a:pt x="960" y="490"/>
                  </a:lnTo>
                  <a:lnTo>
                    <a:pt x="912" y="454"/>
                  </a:lnTo>
                  <a:lnTo>
                    <a:pt x="862" y="420"/>
                  </a:lnTo>
                  <a:lnTo>
                    <a:pt x="812" y="387"/>
                  </a:lnTo>
                  <a:lnTo>
                    <a:pt x="760" y="358"/>
                  </a:lnTo>
                  <a:lnTo>
                    <a:pt x="707" y="328"/>
                  </a:lnTo>
                  <a:lnTo>
                    <a:pt x="653" y="302"/>
                  </a:lnTo>
                  <a:lnTo>
                    <a:pt x="598" y="278"/>
                  </a:lnTo>
                  <a:lnTo>
                    <a:pt x="542" y="257"/>
                  </a:lnTo>
                  <a:lnTo>
                    <a:pt x="485" y="236"/>
                  </a:lnTo>
                  <a:lnTo>
                    <a:pt x="427" y="218"/>
                  </a:lnTo>
                  <a:lnTo>
                    <a:pt x="368" y="202"/>
                  </a:lnTo>
                  <a:lnTo>
                    <a:pt x="307" y="190"/>
                  </a:lnTo>
                  <a:lnTo>
                    <a:pt x="248" y="179"/>
                  </a:lnTo>
                  <a:lnTo>
                    <a:pt x="185" y="170"/>
                  </a:lnTo>
                  <a:lnTo>
                    <a:pt x="125" y="163"/>
                  </a:lnTo>
                  <a:lnTo>
                    <a:pt x="62" y="160"/>
                  </a:lnTo>
                  <a:lnTo>
                    <a:pt x="0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3" name="Freeform 32"/>
            <p:cNvSpPr>
              <a:spLocks/>
            </p:cNvSpPr>
            <p:nvPr/>
          </p:nvSpPr>
          <p:spPr bwMode="auto">
            <a:xfrm>
              <a:off x="24688" y="18173"/>
              <a:ext cx="9995" cy="9976"/>
            </a:xfrm>
            <a:custGeom>
              <a:avLst/>
              <a:gdLst>
                <a:gd name="T0" fmla="*/ 2540 w 1574"/>
                <a:gd name="T1" fmla="*/ 460375 h 1571"/>
                <a:gd name="T2" fmla="*/ 9525 w 1574"/>
                <a:gd name="T3" fmla="*/ 410845 h 1571"/>
                <a:gd name="T4" fmla="*/ 20320 w 1574"/>
                <a:gd name="T5" fmla="*/ 361950 h 1571"/>
                <a:gd name="T6" fmla="*/ 36195 w 1574"/>
                <a:gd name="T7" fmla="*/ 315595 h 1571"/>
                <a:gd name="T8" fmla="*/ 55880 w 1574"/>
                <a:gd name="T9" fmla="*/ 271145 h 1571"/>
                <a:gd name="T10" fmla="*/ 86360 w 1574"/>
                <a:gd name="T11" fmla="*/ 219710 h 1571"/>
                <a:gd name="T12" fmla="*/ 147955 w 1574"/>
                <a:gd name="T13" fmla="*/ 146050 h 1571"/>
                <a:gd name="T14" fmla="*/ 220980 w 1574"/>
                <a:gd name="T15" fmla="*/ 84455 h 1571"/>
                <a:gd name="T16" fmla="*/ 273685 w 1574"/>
                <a:gd name="T17" fmla="*/ 53975 h 1571"/>
                <a:gd name="T18" fmla="*/ 316865 w 1574"/>
                <a:gd name="T19" fmla="*/ 34290 h 1571"/>
                <a:gd name="T20" fmla="*/ 363220 w 1574"/>
                <a:gd name="T21" fmla="*/ 18415 h 1571"/>
                <a:gd name="T22" fmla="*/ 412115 w 1574"/>
                <a:gd name="T23" fmla="*/ 7620 h 1571"/>
                <a:gd name="T24" fmla="*/ 462280 w 1574"/>
                <a:gd name="T25" fmla="*/ 635 h 1571"/>
                <a:gd name="T26" fmla="*/ 513715 w 1574"/>
                <a:gd name="T27" fmla="*/ 0 h 1571"/>
                <a:gd name="T28" fmla="*/ 564515 w 1574"/>
                <a:gd name="T29" fmla="*/ 3810 h 1571"/>
                <a:gd name="T30" fmla="*/ 614045 w 1574"/>
                <a:gd name="T31" fmla="*/ 12700 h 1571"/>
                <a:gd name="T32" fmla="*/ 660400 w 1574"/>
                <a:gd name="T33" fmla="*/ 26670 h 1571"/>
                <a:gd name="T34" fmla="*/ 706120 w 1574"/>
                <a:gd name="T35" fmla="*/ 44450 h 1571"/>
                <a:gd name="T36" fmla="*/ 749300 w 1574"/>
                <a:gd name="T37" fmla="*/ 66040 h 1571"/>
                <a:gd name="T38" fmla="*/ 818515 w 1574"/>
                <a:gd name="T39" fmla="*/ 113030 h 1571"/>
                <a:gd name="T40" fmla="*/ 885825 w 1574"/>
                <a:gd name="T41" fmla="*/ 181610 h 1571"/>
                <a:gd name="T42" fmla="*/ 934720 w 1574"/>
                <a:gd name="T43" fmla="*/ 250825 h 1571"/>
                <a:gd name="T44" fmla="*/ 956310 w 1574"/>
                <a:gd name="T45" fmla="*/ 293370 h 1571"/>
                <a:gd name="T46" fmla="*/ 974090 w 1574"/>
                <a:gd name="T47" fmla="*/ 338455 h 1571"/>
                <a:gd name="T48" fmla="*/ 986790 w 1574"/>
                <a:gd name="T49" fmla="*/ 386080 h 1571"/>
                <a:gd name="T50" fmla="*/ 995680 w 1574"/>
                <a:gd name="T51" fmla="*/ 435610 h 1571"/>
                <a:gd name="T52" fmla="*/ 999490 w 1574"/>
                <a:gd name="T53" fmla="*/ 485775 h 1571"/>
                <a:gd name="T54" fmla="*/ 998855 w 1574"/>
                <a:gd name="T55" fmla="*/ 537210 h 1571"/>
                <a:gd name="T56" fmla="*/ 992505 w 1574"/>
                <a:gd name="T57" fmla="*/ 586740 h 1571"/>
                <a:gd name="T58" fmla="*/ 981075 w 1574"/>
                <a:gd name="T59" fmla="*/ 635000 h 1571"/>
                <a:gd name="T60" fmla="*/ 965200 w 1574"/>
                <a:gd name="T61" fmla="*/ 681355 h 1571"/>
                <a:gd name="T62" fmla="*/ 945515 w 1574"/>
                <a:gd name="T63" fmla="*/ 725805 h 1571"/>
                <a:gd name="T64" fmla="*/ 914400 w 1574"/>
                <a:gd name="T65" fmla="*/ 777240 h 1571"/>
                <a:gd name="T66" fmla="*/ 854075 w 1574"/>
                <a:gd name="T67" fmla="*/ 851535 h 1571"/>
                <a:gd name="T68" fmla="*/ 779780 w 1574"/>
                <a:gd name="T69" fmla="*/ 912495 h 1571"/>
                <a:gd name="T70" fmla="*/ 727710 w 1574"/>
                <a:gd name="T71" fmla="*/ 942975 h 1571"/>
                <a:gd name="T72" fmla="*/ 683895 w 1574"/>
                <a:gd name="T73" fmla="*/ 962660 h 1571"/>
                <a:gd name="T74" fmla="*/ 637540 w 1574"/>
                <a:gd name="T75" fmla="*/ 978535 h 1571"/>
                <a:gd name="T76" fmla="*/ 589280 w 1574"/>
                <a:gd name="T77" fmla="*/ 989330 h 1571"/>
                <a:gd name="T78" fmla="*/ 538480 w 1574"/>
                <a:gd name="T79" fmla="*/ 995680 h 1571"/>
                <a:gd name="T80" fmla="*/ 487045 w 1574"/>
                <a:gd name="T81" fmla="*/ 997585 h 1571"/>
                <a:gd name="T82" fmla="*/ 436880 w 1574"/>
                <a:gd name="T83" fmla="*/ 993775 h 1571"/>
                <a:gd name="T84" fmla="*/ 387985 w 1574"/>
                <a:gd name="T85" fmla="*/ 984885 h 1571"/>
                <a:gd name="T86" fmla="*/ 340995 w 1574"/>
                <a:gd name="T87" fmla="*/ 970915 h 1571"/>
                <a:gd name="T88" fmla="*/ 295275 w 1574"/>
                <a:gd name="T89" fmla="*/ 953135 h 1571"/>
                <a:gd name="T90" fmla="*/ 251460 w 1574"/>
                <a:gd name="T91" fmla="*/ 931545 h 1571"/>
                <a:gd name="T92" fmla="*/ 182245 w 1574"/>
                <a:gd name="T93" fmla="*/ 883920 h 1571"/>
                <a:gd name="T94" fmla="*/ 114935 w 1574"/>
                <a:gd name="T95" fmla="*/ 815975 h 1571"/>
                <a:gd name="T96" fmla="*/ 67310 w 1574"/>
                <a:gd name="T97" fmla="*/ 746760 h 1571"/>
                <a:gd name="T98" fmla="*/ 45085 w 1574"/>
                <a:gd name="T99" fmla="*/ 704215 h 1571"/>
                <a:gd name="T100" fmla="*/ 27305 w 1574"/>
                <a:gd name="T101" fmla="*/ 658495 h 1571"/>
                <a:gd name="T102" fmla="*/ 13335 w 1574"/>
                <a:gd name="T103" fmla="*/ 611505 h 1571"/>
                <a:gd name="T104" fmla="*/ 5080 w 1574"/>
                <a:gd name="T105" fmla="*/ 561975 h 1571"/>
                <a:gd name="T106" fmla="*/ 1270 w 1574"/>
                <a:gd name="T107" fmla="*/ 511175 h 15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74" h="1571">
                  <a:moveTo>
                    <a:pt x="2" y="785"/>
                  </a:moveTo>
                  <a:lnTo>
                    <a:pt x="2" y="765"/>
                  </a:lnTo>
                  <a:lnTo>
                    <a:pt x="2" y="745"/>
                  </a:lnTo>
                  <a:lnTo>
                    <a:pt x="4" y="725"/>
                  </a:lnTo>
                  <a:lnTo>
                    <a:pt x="5" y="704"/>
                  </a:lnTo>
                  <a:lnTo>
                    <a:pt x="8" y="686"/>
                  </a:lnTo>
                  <a:lnTo>
                    <a:pt x="10" y="665"/>
                  </a:lnTo>
                  <a:lnTo>
                    <a:pt x="15" y="647"/>
                  </a:lnTo>
                  <a:lnTo>
                    <a:pt x="18" y="626"/>
                  </a:lnTo>
                  <a:lnTo>
                    <a:pt x="22" y="608"/>
                  </a:lnTo>
                  <a:lnTo>
                    <a:pt x="27" y="589"/>
                  </a:lnTo>
                  <a:lnTo>
                    <a:pt x="32" y="570"/>
                  </a:lnTo>
                  <a:lnTo>
                    <a:pt x="36" y="552"/>
                  </a:lnTo>
                  <a:lnTo>
                    <a:pt x="43" y="533"/>
                  </a:lnTo>
                  <a:lnTo>
                    <a:pt x="49" y="514"/>
                  </a:lnTo>
                  <a:lnTo>
                    <a:pt x="57" y="497"/>
                  </a:lnTo>
                  <a:lnTo>
                    <a:pt x="63" y="479"/>
                  </a:lnTo>
                  <a:lnTo>
                    <a:pt x="71" y="462"/>
                  </a:lnTo>
                  <a:lnTo>
                    <a:pt x="78" y="444"/>
                  </a:lnTo>
                  <a:lnTo>
                    <a:pt x="88" y="427"/>
                  </a:lnTo>
                  <a:lnTo>
                    <a:pt x="97" y="410"/>
                  </a:lnTo>
                  <a:lnTo>
                    <a:pt x="106" y="395"/>
                  </a:lnTo>
                  <a:lnTo>
                    <a:pt x="116" y="378"/>
                  </a:lnTo>
                  <a:lnTo>
                    <a:pt x="136" y="346"/>
                  </a:lnTo>
                  <a:lnTo>
                    <a:pt x="158" y="315"/>
                  </a:lnTo>
                  <a:lnTo>
                    <a:pt x="181" y="286"/>
                  </a:lnTo>
                  <a:lnTo>
                    <a:pt x="206" y="256"/>
                  </a:lnTo>
                  <a:lnTo>
                    <a:pt x="233" y="230"/>
                  </a:lnTo>
                  <a:lnTo>
                    <a:pt x="259" y="203"/>
                  </a:lnTo>
                  <a:lnTo>
                    <a:pt x="287" y="178"/>
                  </a:lnTo>
                  <a:lnTo>
                    <a:pt x="317" y="155"/>
                  </a:lnTo>
                  <a:lnTo>
                    <a:pt x="348" y="133"/>
                  </a:lnTo>
                  <a:lnTo>
                    <a:pt x="381" y="113"/>
                  </a:lnTo>
                  <a:lnTo>
                    <a:pt x="396" y="104"/>
                  </a:lnTo>
                  <a:lnTo>
                    <a:pt x="413" y="94"/>
                  </a:lnTo>
                  <a:lnTo>
                    <a:pt x="431" y="85"/>
                  </a:lnTo>
                  <a:lnTo>
                    <a:pt x="448" y="77"/>
                  </a:lnTo>
                  <a:lnTo>
                    <a:pt x="465" y="70"/>
                  </a:lnTo>
                  <a:lnTo>
                    <a:pt x="482" y="62"/>
                  </a:lnTo>
                  <a:lnTo>
                    <a:pt x="499" y="54"/>
                  </a:lnTo>
                  <a:lnTo>
                    <a:pt x="518" y="48"/>
                  </a:lnTo>
                  <a:lnTo>
                    <a:pt x="537" y="40"/>
                  </a:lnTo>
                  <a:lnTo>
                    <a:pt x="554" y="35"/>
                  </a:lnTo>
                  <a:lnTo>
                    <a:pt x="572" y="29"/>
                  </a:lnTo>
                  <a:lnTo>
                    <a:pt x="591" y="24"/>
                  </a:lnTo>
                  <a:lnTo>
                    <a:pt x="610" y="20"/>
                  </a:lnTo>
                  <a:lnTo>
                    <a:pt x="630" y="15"/>
                  </a:lnTo>
                  <a:lnTo>
                    <a:pt x="649" y="12"/>
                  </a:lnTo>
                  <a:lnTo>
                    <a:pt x="669" y="9"/>
                  </a:lnTo>
                  <a:lnTo>
                    <a:pt x="688" y="6"/>
                  </a:lnTo>
                  <a:lnTo>
                    <a:pt x="708" y="3"/>
                  </a:lnTo>
                  <a:lnTo>
                    <a:pt x="728" y="1"/>
                  </a:lnTo>
                  <a:lnTo>
                    <a:pt x="747" y="1"/>
                  </a:lnTo>
                  <a:lnTo>
                    <a:pt x="767" y="0"/>
                  </a:lnTo>
                  <a:lnTo>
                    <a:pt x="787" y="0"/>
                  </a:lnTo>
                  <a:lnTo>
                    <a:pt x="809" y="0"/>
                  </a:lnTo>
                  <a:lnTo>
                    <a:pt x="830" y="1"/>
                  </a:lnTo>
                  <a:lnTo>
                    <a:pt x="848" y="1"/>
                  </a:lnTo>
                  <a:lnTo>
                    <a:pt x="868" y="4"/>
                  </a:lnTo>
                  <a:lnTo>
                    <a:pt x="889" y="6"/>
                  </a:lnTo>
                  <a:lnTo>
                    <a:pt x="907" y="9"/>
                  </a:lnTo>
                  <a:lnTo>
                    <a:pt x="928" y="12"/>
                  </a:lnTo>
                  <a:lnTo>
                    <a:pt x="946" y="15"/>
                  </a:lnTo>
                  <a:lnTo>
                    <a:pt x="967" y="20"/>
                  </a:lnTo>
                  <a:lnTo>
                    <a:pt x="985" y="24"/>
                  </a:lnTo>
                  <a:lnTo>
                    <a:pt x="1004" y="29"/>
                  </a:lnTo>
                  <a:lnTo>
                    <a:pt x="1023" y="35"/>
                  </a:lnTo>
                  <a:lnTo>
                    <a:pt x="1040" y="42"/>
                  </a:lnTo>
                  <a:lnTo>
                    <a:pt x="1059" y="48"/>
                  </a:lnTo>
                  <a:lnTo>
                    <a:pt x="1077" y="54"/>
                  </a:lnTo>
                  <a:lnTo>
                    <a:pt x="1094" y="62"/>
                  </a:lnTo>
                  <a:lnTo>
                    <a:pt x="1112" y="70"/>
                  </a:lnTo>
                  <a:lnTo>
                    <a:pt x="1129" y="77"/>
                  </a:lnTo>
                  <a:lnTo>
                    <a:pt x="1146" y="85"/>
                  </a:lnTo>
                  <a:lnTo>
                    <a:pt x="1163" y="94"/>
                  </a:lnTo>
                  <a:lnTo>
                    <a:pt x="1180" y="104"/>
                  </a:lnTo>
                  <a:lnTo>
                    <a:pt x="1196" y="113"/>
                  </a:lnTo>
                  <a:lnTo>
                    <a:pt x="1228" y="133"/>
                  </a:lnTo>
                  <a:lnTo>
                    <a:pt x="1260" y="155"/>
                  </a:lnTo>
                  <a:lnTo>
                    <a:pt x="1289" y="178"/>
                  </a:lnTo>
                  <a:lnTo>
                    <a:pt x="1317" y="203"/>
                  </a:lnTo>
                  <a:lnTo>
                    <a:pt x="1345" y="230"/>
                  </a:lnTo>
                  <a:lnTo>
                    <a:pt x="1370" y="256"/>
                  </a:lnTo>
                  <a:lnTo>
                    <a:pt x="1395" y="286"/>
                  </a:lnTo>
                  <a:lnTo>
                    <a:pt x="1419" y="315"/>
                  </a:lnTo>
                  <a:lnTo>
                    <a:pt x="1440" y="346"/>
                  </a:lnTo>
                  <a:lnTo>
                    <a:pt x="1461" y="378"/>
                  </a:lnTo>
                  <a:lnTo>
                    <a:pt x="1472" y="395"/>
                  </a:lnTo>
                  <a:lnTo>
                    <a:pt x="1481" y="410"/>
                  </a:lnTo>
                  <a:lnTo>
                    <a:pt x="1489" y="427"/>
                  </a:lnTo>
                  <a:lnTo>
                    <a:pt x="1498" y="444"/>
                  </a:lnTo>
                  <a:lnTo>
                    <a:pt x="1506" y="462"/>
                  </a:lnTo>
                  <a:lnTo>
                    <a:pt x="1514" y="479"/>
                  </a:lnTo>
                  <a:lnTo>
                    <a:pt x="1520" y="497"/>
                  </a:lnTo>
                  <a:lnTo>
                    <a:pt x="1528" y="514"/>
                  </a:lnTo>
                  <a:lnTo>
                    <a:pt x="1534" y="533"/>
                  </a:lnTo>
                  <a:lnTo>
                    <a:pt x="1540" y="552"/>
                  </a:lnTo>
                  <a:lnTo>
                    <a:pt x="1545" y="570"/>
                  </a:lnTo>
                  <a:lnTo>
                    <a:pt x="1551" y="589"/>
                  </a:lnTo>
                  <a:lnTo>
                    <a:pt x="1554" y="608"/>
                  </a:lnTo>
                  <a:lnTo>
                    <a:pt x="1559" y="626"/>
                  </a:lnTo>
                  <a:lnTo>
                    <a:pt x="1563" y="647"/>
                  </a:lnTo>
                  <a:lnTo>
                    <a:pt x="1567" y="665"/>
                  </a:lnTo>
                  <a:lnTo>
                    <a:pt x="1568" y="686"/>
                  </a:lnTo>
                  <a:lnTo>
                    <a:pt x="1571" y="704"/>
                  </a:lnTo>
                  <a:lnTo>
                    <a:pt x="1573" y="725"/>
                  </a:lnTo>
                  <a:lnTo>
                    <a:pt x="1574" y="745"/>
                  </a:lnTo>
                  <a:lnTo>
                    <a:pt x="1574" y="765"/>
                  </a:lnTo>
                  <a:lnTo>
                    <a:pt x="1574" y="785"/>
                  </a:lnTo>
                  <a:lnTo>
                    <a:pt x="1574" y="805"/>
                  </a:lnTo>
                  <a:lnTo>
                    <a:pt x="1574" y="826"/>
                  </a:lnTo>
                  <a:lnTo>
                    <a:pt x="1573" y="846"/>
                  </a:lnTo>
                  <a:lnTo>
                    <a:pt x="1571" y="866"/>
                  </a:lnTo>
                  <a:lnTo>
                    <a:pt x="1568" y="885"/>
                  </a:lnTo>
                  <a:lnTo>
                    <a:pt x="1567" y="905"/>
                  </a:lnTo>
                  <a:lnTo>
                    <a:pt x="1563" y="924"/>
                  </a:lnTo>
                  <a:lnTo>
                    <a:pt x="1559" y="944"/>
                  </a:lnTo>
                  <a:lnTo>
                    <a:pt x="1556" y="963"/>
                  </a:lnTo>
                  <a:lnTo>
                    <a:pt x="1551" y="981"/>
                  </a:lnTo>
                  <a:lnTo>
                    <a:pt x="1545" y="1000"/>
                  </a:lnTo>
                  <a:lnTo>
                    <a:pt x="1540" y="1019"/>
                  </a:lnTo>
                  <a:lnTo>
                    <a:pt x="1534" y="1037"/>
                  </a:lnTo>
                  <a:lnTo>
                    <a:pt x="1528" y="1056"/>
                  </a:lnTo>
                  <a:lnTo>
                    <a:pt x="1520" y="1073"/>
                  </a:lnTo>
                  <a:lnTo>
                    <a:pt x="1514" y="1090"/>
                  </a:lnTo>
                  <a:lnTo>
                    <a:pt x="1506" y="1109"/>
                  </a:lnTo>
                  <a:lnTo>
                    <a:pt x="1498" y="1126"/>
                  </a:lnTo>
                  <a:lnTo>
                    <a:pt x="1489" y="1143"/>
                  </a:lnTo>
                  <a:lnTo>
                    <a:pt x="1481" y="1160"/>
                  </a:lnTo>
                  <a:lnTo>
                    <a:pt x="1472" y="1176"/>
                  </a:lnTo>
                  <a:lnTo>
                    <a:pt x="1461" y="1193"/>
                  </a:lnTo>
                  <a:lnTo>
                    <a:pt x="1440" y="1224"/>
                  </a:lnTo>
                  <a:lnTo>
                    <a:pt x="1419" y="1255"/>
                  </a:lnTo>
                  <a:lnTo>
                    <a:pt x="1395" y="1285"/>
                  </a:lnTo>
                  <a:lnTo>
                    <a:pt x="1370" y="1313"/>
                  </a:lnTo>
                  <a:lnTo>
                    <a:pt x="1345" y="1341"/>
                  </a:lnTo>
                  <a:lnTo>
                    <a:pt x="1317" y="1367"/>
                  </a:lnTo>
                  <a:lnTo>
                    <a:pt x="1289" y="1392"/>
                  </a:lnTo>
                  <a:lnTo>
                    <a:pt x="1260" y="1415"/>
                  </a:lnTo>
                  <a:lnTo>
                    <a:pt x="1228" y="1437"/>
                  </a:lnTo>
                  <a:lnTo>
                    <a:pt x="1196" y="1457"/>
                  </a:lnTo>
                  <a:lnTo>
                    <a:pt x="1180" y="1467"/>
                  </a:lnTo>
                  <a:lnTo>
                    <a:pt x="1163" y="1476"/>
                  </a:lnTo>
                  <a:lnTo>
                    <a:pt x="1146" y="1485"/>
                  </a:lnTo>
                  <a:lnTo>
                    <a:pt x="1129" y="1493"/>
                  </a:lnTo>
                  <a:lnTo>
                    <a:pt x="1112" y="1501"/>
                  </a:lnTo>
                  <a:lnTo>
                    <a:pt x="1094" y="1509"/>
                  </a:lnTo>
                  <a:lnTo>
                    <a:pt x="1077" y="1516"/>
                  </a:lnTo>
                  <a:lnTo>
                    <a:pt x="1059" y="1523"/>
                  </a:lnTo>
                  <a:lnTo>
                    <a:pt x="1040" y="1529"/>
                  </a:lnTo>
                  <a:lnTo>
                    <a:pt x="1023" y="1535"/>
                  </a:lnTo>
                  <a:lnTo>
                    <a:pt x="1004" y="1541"/>
                  </a:lnTo>
                  <a:lnTo>
                    <a:pt x="985" y="1546"/>
                  </a:lnTo>
                  <a:lnTo>
                    <a:pt x="967" y="1551"/>
                  </a:lnTo>
                  <a:lnTo>
                    <a:pt x="946" y="1555"/>
                  </a:lnTo>
                  <a:lnTo>
                    <a:pt x="928" y="1558"/>
                  </a:lnTo>
                  <a:lnTo>
                    <a:pt x="907" y="1562"/>
                  </a:lnTo>
                  <a:lnTo>
                    <a:pt x="889" y="1565"/>
                  </a:lnTo>
                  <a:lnTo>
                    <a:pt x="868" y="1566"/>
                  </a:lnTo>
                  <a:lnTo>
                    <a:pt x="848" y="1568"/>
                  </a:lnTo>
                  <a:lnTo>
                    <a:pt x="828" y="1569"/>
                  </a:lnTo>
                  <a:lnTo>
                    <a:pt x="809" y="1571"/>
                  </a:lnTo>
                  <a:lnTo>
                    <a:pt x="787" y="1571"/>
                  </a:lnTo>
                  <a:lnTo>
                    <a:pt x="767" y="1571"/>
                  </a:lnTo>
                  <a:lnTo>
                    <a:pt x="748" y="1569"/>
                  </a:lnTo>
                  <a:lnTo>
                    <a:pt x="728" y="1568"/>
                  </a:lnTo>
                  <a:lnTo>
                    <a:pt x="708" y="1566"/>
                  </a:lnTo>
                  <a:lnTo>
                    <a:pt x="688" y="1565"/>
                  </a:lnTo>
                  <a:lnTo>
                    <a:pt x="669" y="1562"/>
                  </a:lnTo>
                  <a:lnTo>
                    <a:pt x="649" y="1558"/>
                  </a:lnTo>
                  <a:lnTo>
                    <a:pt x="630" y="1555"/>
                  </a:lnTo>
                  <a:lnTo>
                    <a:pt x="611" y="1551"/>
                  </a:lnTo>
                  <a:lnTo>
                    <a:pt x="591" y="1546"/>
                  </a:lnTo>
                  <a:lnTo>
                    <a:pt x="572" y="1541"/>
                  </a:lnTo>
                  <a:lnTo>
                    <a:pt x="554" y="1535"/>
                  </a:lnTo>
                  <a:lnTo>
                    <a:pt x="537" y="1529"/>
                  </a:lnTo>
                  <a:lnTo>
                    <a:pt x="518" y="1523"/>
                  </a:lnTo>
                  <a:lnTo>
                    <a:pt x="499" y="1516"/>
                  </a:lnTo>
                  <a:lnTo>
                    <a:pt x="482" y="1509"/>
                  </a:lnTo>
                  <a:lnTo>
                    <a:pt x="465" y="1501"/>
                  </a:lnTo>
                  <a:lnTo>
                    <a:pt x="448" y="1493"/>
                  </a:lnTo>
                  <a:lnTo>
                    <a:pt x="431" y="1485"/>
                  </a:lnTo>
                  <a:lnTo>
                    <a:pt x="413" y="1476"/>
                  </a:lnTo>
                  <a:lnTo>
                    <a:pt x="396" y="1467"/>
                  </a:lnTo>
                  <a:lnTo>
                    <a:pt x="381" y="1457"/>
                  </a:lnTo>
                  <a:lnTo>
                    <a:pt x="348" y="1437"/>
                  </a:lnTo>
                  <a:lnTo>
                    <a:pt x="317" y="1415"/>
                  </a:lnTo>
                  <a:lnTo>
                    <a:pt x="287" y="1392"/>
                  </a:lnTo>
                  <a:lnTo>
                    <a:pt x="259" y="1367"/>
                  </a:lnTo>
                  <a:lnTo>
                    <a:pt x="233" y="1341"/>
                  </a:lnTo>
                  <a:lnTo>
                    <a:pt x="206" y="1313"/>
                  </a:lnTo>
                  <a:lnTo>
                    <a:pt x="181" y="1285"/>
                  </a:lnTo>
                  <a:lnTo>
                    <a:pt x="158" y="1255"/>
                  </a:lnTo>
                  <a:lnTo>
                    <a:pt x="136" y="1224"/>
                  </a:lnTo>
                  <a:lnTo>
                    <a:pt x="116" y="1193"/>
                  </a:lnTo>
                  <a:lnTo>
                    <a:pt x="106" y="1176"/>
                  </a:lnTo>
                  <a:lnTo>
                    <a:pt x="97" y="1160"/>
                  </a:lnTo>
                  <a:lnTo>
                    <a:pt x="88" y="1143"/>
                  </a:lnTo>
                  <a:lnTo>
                    <a:pt x="78" y="1126"/>
                  </a:lnTo>
                  <a:lnTo>
                    <a:pt x="71" y="1109"/>
                  </a:lnTo>
                  <a:lnTo>
                    <a:pt x="63" y="1090"/>
                  </a:lnTo>
                  <a:lnTo>
                    <a:pt x="57" y="1073"/>
                  </a:lnTo>
                  <a:lnTo>
                    <a:pt x="49" y="1056"/>
                  </a:lnTo>
                  <a:lnTo>
                    <a:pt x="43" y="1037"/>
                  </a:lnTo>
                  <a:lnTo>
                    <a:pt x="36" y="1019"/>
                  </a:lnTo>
                  <a:lnTo>
                    <a:pt x="32" y="1000"/>
                  </a:lnTo>
                  <a:lnTo>
                    <a:pt x="25" y="981"/>
                  </a:lnTo>
                  <a:lnTo>
                    <a:pt x="21" y="963"/>
                  </a:lnTo>
                  <a:lnTo>
                    <a:pt x="18" y="944"/>
                  </a:lnTo>
                  <a:lnTo>
                    <a:pt x="13" y="924"/>
                  </a:lnTo>
                  <a:lnTo>
                    <a:pt x="10" y="905"/>
                  </a:lnTo>
                  <a:lnTo>
                    <a:pt x="8" y="885"/>
                  </a:lnTo>
                  <a:lnTo>
                    <a:pt x="5" y="865"/>
                  </a:lnTo>
                  <a:lnTo>
                    <a:pt x="4" y="846"/>
                  </a:lnTo>
                  <a:lnTo>
                    <a:pt x="2" y="826"/>
                  </a:lnTo>
                  <a:lnTo>
                    <a:pt x="2" y="805"/>
                  </a:lnTo>
                  <a:lnTo>
                    <a:pt x="0" y="785"/>
                  </a:lnTo>
                </a:path>
              </a:pathLst>
            </a:custGeom>
            <a:noFill/>
            <a:ln w="1651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4" name="Freeform 31"/>
            <p:cNvSpPr>
              <a:spLocks/>
            </p:cNvSpPr>
            <p:nvPr/>
          </p:nvSpPr>
          <p:spPr bwMode="auto">
            <a:xfrm>
              <a:off x="24688" y="18173"/>
              <a:ext cx="9995" cy="9976"/>
            </a:xfrm>
            <a:custGeom>
              <a:avLst/>
              <a:gdLst>
                <a:gd name="T0" fmla="*/ 2540 w 1574"/>
                <a:gd name="T1" fmla="*/ 460375 h 1571"/>
                <a:gd name="T2" fmla="*/ 9525 w 1574"/>
                <a:gd name="T3" fmla="*/ 410845 h 1571"/>
                <a:gd name="T4" fmla="*/ 20320 w 1574"/>
                <a:gd name="T5" fmla="*/ 361950 h 1571"/>
                <a:gd name="T6" fmla="*/ 36195 w 1574"/>
                <a:gd name="T7" fmla="*/ 315595 h 1571"/>
                <a:gd name="T8" fmla="*/ 55880 w 1574"/>
                <a:gd name="T9" fmla="*/ 271145 h 1571"/>
                <a:gd name="T10" fmla="*/ 86360 w 1574"/>
                <a:gd name="T11" fmla="*/ 219710 h 1571"/>
                <a:gd name="T12" fmla="*/ 147955 w 1574"/>
                <a:gd name="T13" fmla="*/ 146050 h 1571"/>
                <a:gd name="T14" fmla="*/ 220980 w 1574"/>
                <a:gd name="T15" fmla="*/ 84455 h 1571"/>
                <a:gd name="T16" fmla="*/ 273685 w 1574"/>
                <a:gd name="T17" fmla="*/ 53975 h 1571"/>
                <a:gd name="T18" fmla="*/ 316865 w 1574"/>
                <a:gd name="T19" fmla="*/ 34290 h 1571"/>
                <a:gd name="T20" fmla="*/ 363220 w 1574"/>
                <a:gd name="T21" fmla="*/ 18415 h 1571"/>
                <a:gd name="T22" fmla="*/ 412115 w 1574"/>
                <a:gd name="T23" fmla="*/ 7620 h 1571"/>
                <a:gd name="T24" fmla="*/ 462280 w 1574"/>
                <a:gd name="T25" fmla="*/ 635 h 1571"/>
                <a:gd name="T26" fmla="*/ 513715 w 1574"/>
                <a:gd name="T27" fmla="*/ 0 h 1571"/>
                <a:gd name="T28" fmla="*/ 564515 w 1574"/>
                <a:gd name="T29" fmla="*/ 3810 h 1571"/>
                <a:gd name="T30" fmla="*/ 614045 w 1574"/>
                <a:gd name="T31" fmla="*/ 12700 h 1571"/>
                <a:gd name="T32" fmla="*/ 660400 w 1574"/>
                <a:gd name="T33" fmla="*/ 26670 h 1571"/>
                <a:gd name="T34" fmla="*/ 706120 w 1574"/>
                <a:gd name="T35" fmla="*/ 44450 h 1571"/>
                <a:gd name="T36" fmla="*/ 749300 w 1574"/>
                <a:gd name="T37" fmla="*/ 66040 h 1571"/>
                <a:gd name="T38" fmla="*/ 818515 w 1574"/>
                <a:gd name="T39" fmla="*/ 113030 h 1571"/>
                <a:gd name="T40" fmla="*/ 885825 w 1574"/>
                <a:gd name="T41" fmla="*/ 181610 h 1571"/>
                <a:gd name="T42" fmla="*/ 934720 w 1574"/>
                <a:gd name="T43" fmla="*/ 250825 h 1571"/>
                <a:gd name="T44" fmla="*/ 956310 w 1574"/>
                <a:gd name="T45" fmla="*/ 293370 h 1571"/>
                <a:gd name="T46" fmla="*/ 974090 w 1574"/>
                <a:gd name="T47" fmla="*/ 338455 h 1571"/>
                <a:gd name="T48" fmla="*/ 986790 w 1574"/>
                <a:gd name="T49" fmla="*/ 386080 h 1571"/>
                <a:gd name="T50" fmla="*/ 995680 w 1574"/>
                <a:gd name="T51" fmla="*/ 435610 h 1571"/>
                <a:gd name="T52" fmla="*/ 999490 w 1574"/>
                <a:gd name="T53" fmla="*/ 485775 h 1571"/>
                <a:gd name="T54" fmla="*/ 998855 w 1574"/>
                <a:gd name="T55" fmla="*/ 537210 h 1571"/>
                <a:gd name="T56" fmla="*/ 992505 w 1574"/>
                <a:gd name="T57" fmla="*/ 586740 h 1571"/>
                <a:gd name="T58" fmla="*/ 981075 w 1574"/>
                <a:gd name="T59" fmla="*/ 635000 h 1571"/>
                <a:gd name="T60" fmla="*/ 965200 w 1574"/>
                <a:gd name="T61" fmla="*/ 681355 h 1571"/>
                <a:gd name="T62" fmla="*/ 945515 w 1574"/>
                <a:gd name="T63" fmla="*/ 725805 h 1571"/>
                <a:gd name="T64" fmla="*/ 914400 w 1574"/>
                <a:gd name="T65" fmla="*/ 777240 h 1571"/>
                <a:gd name="T66" fmla="*/ 854075 w 1574"/>
                <a:gd name="T67" fmla="*/ 851535 h 1571"/>
                <a:gd name="T68" fmla="*/ 779780 w 1574"/>
                <a:gd name="T69" fmla="*/ 912495 h 1571"/>
                <a:gd name="T70" fmla="*/ 727710 w 1574"/>
                <a:gd name="T71" fmla="*/ 942975 h 1571"/>
                <a:gd name="T72" fmla="*/ 683895 w 1574"/>
                <a:gd name="T73" fmla="*/ 962660 h 1571"/>
                <a:gd name="T74" fmla="*/ 637540 w 1574"/>
                <a:gd name="T75" fmla="*/ 978535 h 1571"/>
                <a:gd name="T76" fmla="*/ 589280 w 1574"/>
                <a:gd name="T77" fmla="*/ 989330 h 1571"/>
                <a:gd name="T78" fmla="*/ 538480 w 1574"/>
                <a:gd name="T79" fmla="*/ 995680 h 1571"/>
                <a:gd name="T80" fmla="*/ 487045 w 1574"/>
                <a:gd name="T81" fmla="*/ 997585 h 1571"/>
                <a:gd name="T82" fmla="*/ 436880 w 1574"/>
                <a:gd name="T83" fmla="*/ 993775 h 1571"/>
                <a:gd name="T84" fmla="*/ 387985 w 1574"/>
                <a:gd name="T85" fmla="*/ 984885 h 1571"/>
                <a:gd name="T86" fmla="*/ 340995 w 1574"/>
                <a:gd name="T87" fmla="*/ 970915 h 1571"/>
                <a:gd name="T88" fmla="*/ 295275 w 1574"/>
                <a:gd name="T89" fmla="*/ 953135 h 1571"/>
                <a:gd name="T90" fmla="*/ 251460 w 1574"/>
                <a:gd name="T91" fmla="*/ 931545 h 1571"/>
                <a:gd name="T92" fmla="*/ 182245 w 1574"/>
                <a:gd name="T93" fmla="*/ 883920 h 1571"/>
                <a:gd name="T94" fmla="*/ 114935 w 1574"/>
                <a:gd name="T95" fmla="*/ 815975 h 1571"/>
                <a:gd name="T96" fmla="*/ 67310 w 1574"/>
                <a:gd name="T97" fmla="*/ 746760 h 1571"/>
                <a:gd name="T98" fmla="*/ 45085 w 1574"/>
                <a:gd name="T99" fmla="*/ 704215 h 1571"/>
                <a:gd name="T100" fmla="*/ 27305 w 1574"/>
                <a:gd name="T101" fmla="*/ 658495 h 1571"/>
                <a:gd name="T102" fmla="*/ 13335 w 1574"/>
                <a:gd name="T103" fmla="*/ 611505 h 1571"/>
                <a:gd name="T104" fmla="*/ 5080 w 1574"/>
                <a:gd name="T105" fmla="*/ 561975 h 1571"/>
                <a:gd name="T106" fmla="*/ 1270 w 1574"/>
                <a:gd name="T107" fmla="*/ 511175 h 15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74" h="1571">
                  <a:moveTo>
                    <a:pt x="2" y="785"/>
                  </a:moveTo>
                  <a:lnTo>
                    <a:pt x="2" y="765"/>
                  </a:lnTo>
                  <a:lnTo>
                    <a:pt x="2" y="745"/>
                  </a:lnTo>
                  <a:lnTo>
                    <a:pt x="4" y="725"/>
                  </a:lnTo>
                  <a:lnTo>
                    <a:pt x="5" y="704"/>
                  </a:lnTo>
                  <a:lnTo>
                    <a:pt x="8" y="686"/>
                  </a:lnTo>
                  <a:lnTo>
                    <a:pt x="10" y="665"/>
                  </a:lnTo>
                  <a:lnTo>
                    <a:pt x="15" y="647"/>
                  </a:lnTo>
                  <a:lnTo>
                    <a:pt x="18" y="626"/>
                  </a:lnTo>
                  <a:lnTo>
                    <a:pt x="22" y="608"/>
                  </a:lnTo>
                  <a:lnTo>
                    <a:pt x="27" y="589"/>
                  </a:lnTo>
                  <a:lnTo>
                    <a:pt x="32" y="570"/>
                  </a:lnTo>
                  <a:lnTo>
                    <a:pt x="36" y="552"/>
                  </a:lnTo>
                  <a:lnTo>
                    <a:pt x="43" y="533"/>
                  </a:lnTo>
                  <a:lnTo>
                    <a:pt x="49" y="514"/>
                  </a:lnTo>
                  <a:lnTo>
                    <a:pt x="57" y="497"/>
                  </a:lnTo>
                  <a:lnTo>
                    <a:pt x="63" y="479"/>
                  </a:lnTo>
                  <a:lnTo>
                    <a:pt x="71" y="462"/>
                  </a:lnTo>
                  <a:lnTo>
                    <a:pt x="78" y="444"/>
                  </a:lnTo>
                  <a:lnTo>
                    <a:pt x="88" y="427"/>
                  </a:lnTo>
                  <a:lnTo>
                    <a:pt x="97" y="410"/>
                  </a:lnTo>
                  <a:lnTo>
                    <a:pt x="106" y="395"/>
                  </a:lnTo>
                  <a:lnTo>
                    <a:pt x="116" y="378"/>
                  </a:lnTo>
                  <a:lnTo>
                    <a:pt x="136" y="346"/>
                  </a:lnTo>
                  <a:lnTo>
                    <a:pt x="158" y="315"/>
                  </a:lnTo>
                  <a:lnTo>
                    <a:pt x="181" y="286"/>
                  </a:lnTo>
                  <a:lnTo>
                    <a:pt x="206" y="256"/>
                  </a:lnTo>
                  <a:lnTo>
                    <a:pt x="233" y="230"/>
                  </a:lnTo>
                  <a:lnTo>
                    <a:pt x="259" y="203"/>
                  </a:lnTo>
                  <a:lnTo>
                    <a:pt x="287" y="178"/>
                  </a:lnTo>
                  <a:lnTo>
                    <a:pt x="317" y="155"/>
                  </a:lnTo>
                  <a:lnTo>
                    <a:pt x="348" y="133"/>
                  </a:lnTo>
                  <a:lnTo>
                    <a:pt x="381" y="113"/>
                  </a:lnTo>
                  <a:lnTo>
                    <a:pt x="396" y="104"/>
                  </a:lnTo>
                  <a:lnTo>
                    <a:pt x="413" y="94"/>
                  </a:lnTo>
                  <a:lnTo>
                    <a:pt x="431" y="85"/>
                  </a:lnTo>
                  <a:lnTo>
                    <a:pt x="448" y="77"/>
                  </a:lnTo>
                  <a:lnTo>
                    <a:pt x="465" y="70"/>
                  </a:lnTo>
                  <a:lnTo>
                    <a:pt x="482" y="62"/>
                  </a:lnTo>
                  <a:lnTo>
                    <a:pt x="499" y="54"/>
                  </a:lnTo>
                  <a:lnTo>
                    <a:pt x="518" y="48"/>
                  </a:lnTo>
                  <a:lnTo>
                    <a:pt x="537" y="40"/>
                  </a:lnTo>
                  <a:lnTo>
                    <a:pt x="554" y="35"/>
                  </a:lnTo>
                  <a:lnTo>
                    <a:pt x="572" y="29"/>
                  </a:lnTo>
                  <a:lnTo>
                    <a:pt x="591" y="24"/>
                  </a:lnTo>
                  <a:lnTo>
                    <a:pt x="610" y="20"/>
                  </a:lnTo>
                  <a:lnTo>
                    <a:pt x="630" y="15"/>
                  </a:lnTo>
                  <a:lnTo>
                    <a:pt x="649" y="12"/>
                  </a:lnTo>
                  <a:lnTo>
                    <a:pt x="669" y="9"/>
                  </a:lnTo>
                  <a:lnTo>
                    <a:pt x="688" y="6"/>
                  </a:lnTo>
                  <a:lnTo>
                    <a:pt x="708" y="3"/>
                  </a:lnTo>
                  <a:lnTo>
                    <a:pt x="728" y="1"/>
                  </a:lnTo>
                  <a:lnTo>
                    <a:pt x="747" y="1"/>
                  </a:lnTo>
                  <a:lnTo>
                    <a:pt x="767" y="0"/>
                  </a:lnTo>
                  <a:lnTo>
                    <a:pt x="787" y="0"/>
                  </a:lnTo>
                  <a:lnTo>
                    <a:pt x="809" y="0"/>
                  </a:lnTo>
                  <a:lnTo>
                    <a:pt x="830" y="1"/>
                  </a:lnTo>
                  <a:lnTo>
                    <a:pt x="848" y="1"/>
                  </a:lnTo>
                  <a:lnTo>
                    <a:pt x="868" y="4"/>
                  </a:lnTo>
                  <a:lnTo>
                    <a:pt x="889" y="6"/>
                  </a:lnTo>
                  <a:lnTo>
                    <a:pt x="907" y="9"/>
                  </a:lnTo>
                  <a:lnTo>
                    <a:pt x="928" y="12"/>
                  </a:lnTo>
                  <a:lnTo>
                    <a:pt x="946" y="15"/>
                  </a:lnTo>
                  <a:lnTo>
                    <a:pt x="967" y="20"/>
                  </a:lnTo>
                  <a:lnTo>
                    <a:pt x="985" y="24"/>
                  </a:lnTo>
                  <a:lnTo>
                    <a:pt x="1004" y="29"/>
                  </a:lnTo>
                  <a:lnTo>
                    <a:pt x="1023" y="35"/>
                  </a:lnTo>
                  <a:lnTo>
                    <a:pt x="1040" y="42"/>
                  </a:lnTo>
                  <a:lnTo>
                    <a:pt x="1059" y="48"/>
                  </a:lnTo>
                  <a:lnTo>
                    <a:pt x="1077" y="54"/>
                  </a:lnTo>
                  <a:lnTo>
                    <a:pt x="1094" y="62"/>
                  </a:lnTo>
                  <a:lnTo>
                    <a:pt x="1112" y="70"/>
                  </a:lnTo>
                  <a:lnTo>
                    <a:pt x="1129" y="77"/>
                  </a:lnTo>
                  <a:lnTo>
                    <a:pt x="1146" y="85"/>
                  </a:lnTo>
                  <a:lnTo>
                    <a:pt x="1163" y="94"/>
                  </a:lnTo>
                  <a:lnTo>
                    <a:pt x="1180" y="104"/>
                  </a:lnTo>
                  <a:lnTo>
                    <a:pt x="1196" y="113"/>
                  </a:lnTo>
                  <a:lnTo>
                    <a:pt x="1228" y="133"/>
                  </a:lnTo>
                  <a:lnTo>
                    <a:pt x="1260" y="155"/>
                  </a:lnTo>
                  <a:lnTo>
                    <a:pt x="1289" y="178"/>
                  </a:lnTo>
                  <a:lnTo>
                    <a:pt x="1317" y="203"/>
                  </a:lnTo>
                  <a:lnTo>
                    <a:pt x="1345" y="230"/>
                  </a:lnTo>
                  <a:lnTo>
                    <a:pt x="1370" y="256"/>
                  </a:lnTo>
                  <a:lnTo>
                    <a:pt x="1395" y="286"/>
                  </a:lnTo>
                  <a:lnTo>
                    <a:pt x="1419" y="315"/>
                  </a:lnTo>
                  <a:lnTo>
                    <a:pt x="1440" y="346"/>
                  </a:lnTo>
                  <a:lnTo>
                    <a:pt x="1461" y="378"/>
                  </a:lnTo>
                  <a:lnTo>
                    <a:pt x="1472" y="395"/>
                  </a:lnTo>
                  <a:lnTo>
                    <a:pt x="1481" y="410"/>
                  </a:lnTo>
                  <a:lnTo>
                    <a:pt x="1489" y="427"/>
                  </a:lnTo>
                  <a:lnTo>
                    <a:pt x="1498" y="444"/>
                  </a:lnTo>
                  <a:lnTo>
                    <a:pt x="1506" y="462"/>
                  </a:lnTo>
                  <a:lnTo>
                    <a:pt x="1514" y="479"/>
                  </a:lnTo>
                  <a:lnTo>
                    <a:pt x="1520" y="497"/>
                  </a:lnTo>
                  <a:lnTo>
                    <a:pt x="1528" y="514"/>
                  </a:lnTo>
                  <a:lnTo>
                    <a:pt x="1534" y="533"/>
                  </a:lnTo>
                  <a:lnTo>
                    <a:pt x="1540" y="552"/>
                  </a:lnTo>
                  <a:lnTo>
                    <a:pt x="1545" y="570"/>
                  </a:lnTo>
                  <a:lnTo>
                    <a:pt x="1551" y="589"/>
                  </a:lnTo>
                  <a:lnTo>
                    <a:pt x="1554" y="608"/>
                  </a:lnTo>
                  <a:lnTo>
                    <a:pt x="1559" y="626"/>
                  </a:lnTo>
                  <a:lnTo>
                    <a:pt x="1563" y="647"/>
                  </a:lnTo>
                  <a:lnTo>
                    <a:pt x="1567" y="665"/>
                  </a:lnTo>
                  <a:lnTo>
                    <a:pt x="1568" y="686"/>
                  </a:lnTo>
                  <a:lnTo>
                    <a:pt x="1571" y="704"/>
                  </a:lnTo>
                  <a:lnTo>
                    <a:pt x="1573" y="725"/>
                  </a:lnTo>
                  <a:lnTo>
                    <a:pt x="1574" y="745"/>
                  </a:lnTo>
                  <a:lnTo>
                    <a:pt x="1574" y="765"/>
                  </a:lnTo>
                  <a:lnTo>
                    <a:pt x="1574" y="785"/>
                  </a:lnTo>
                  <a:lnTo>
                    <a:pt x="1574" y="805"/>
                  </a:lnTo>
                  <a:lnTo>
                    <a:pt x="1574" y="826"/>
                  </a:lnTo>
                  <a:lnTo>
                    <a:pt x="1573" y="846"/>
                  </a:lnTo>
                  <a:lnTo>
                    <a:pt x="1571" y="866"/>
                  </a:lnTo>
                  <a:lnTo>
                    <a:pt x="1568" y="885"/>
                  </a:lnTo>
                  <a:lnTo>
                    <a:pt x="1567" y="905"/>
                  </a:lnTo>
                  <a:lnTo>
                    <a:pt x="1563" y="924"/>
                  </a:lnTo>
                  <a:lnTo>
                    <a:pt x="1559" y="944"/>
                  </a:lnTo>
                  <a:lnTo>
                    <a:pt x="1556" y="963"/>
                  </a:lnTo>
                  <a:lnTo>
                    <a:pt x="1551" y="981"/>
                  </a:lnTo>
                  <a:lnTo>
                    <a:pt x="1545" y="1000"/>
                  </a:lnTo>
                  <a:lnTo>
                    <a:pt x="1540" y="1019"/>
                  </a:lnTo>
                  <a:lnTo>
                    <a:pt x="1534" y="1037"/>
                  </a:lnTo>
                  <a:lnTo>
                    <a:pt x="1528" y="1056"/>
                  </a:lnTo>
                  <a:lnTo>
                    <a:pt x="1520" y="1073"/>
                  </a:lnTo>
                  <a:lnTo>
                    <a:pt x="1514" y="1090"/>
                  </a:lnTo>
                  <a:lnTo>
                    <a:pt x="1506" y="1109"/>
                  </a:lnTo>
                  <a:lnTo>
                    <a:pt x="1498" y="1126"/>
                  </a:lnTo>
                  <a:lnTo>
                    <a:pt x="1489" y="1143"/>
                  </a:lnTo>
                  <a:lnTo>
                    <a:pt x="1481" y="1160"/>
                  </a:lnTo>
                  <a:lnTo>
                    <a:pt x="1472" y="1176"/>
                  </a:lnTo>
                  <a:lnTo>
                    <a:pt x="1461" y="1193"/>
                  </a:lnTo>
                  <a:lnTo>
                    <a:pt x="1440" y="1224"/>
                  </a:lnTo>
                  <a:lnTo>
                    <a:pt x="1419" y="1255"/>
                  </a:lnTo>
                  <a:lnTo>
                    <a:pt x="1395" y="1285"/>
                  </a:lnTo>
                  <a:lnTo>
                    <a:pt x="1370" y="1313"/>
                  </a:lnTo>
                  <a:lnTo>
                    <a:pt x="1345" y="1341"/>
                  </a:lnTo>
                  <a:lnTo>
                    <a:pt x="1317" y="1367"/>
                  </a:lnTo>
                  <a:lnTo>
                    <a:pt x="1289" y="1392"/>
                  </a:lnTo>
                  <a:lnTo>
                    <a:pt x="1260" y="1415"/>
                  </a:lnTo>
                  <a:lnTo>
                    <a:pt x="1228" y="1437"/>
                  </a:lnTo>
                  <a:lnTo>
                    <a:pt x="1196" y="1457"/>
                  </a:lnTo>
                  <a:lnTo>
                    <a:pt x="1180" y="1467"/>
                  </a:lnTo>
                  <a:lnTo>
                    <a:pt x="1163" y="1476"/>
                  </a:lnTo>
                  <a:lnTo>
                    <a:pt x="1146" y="1485"/>
                  </a:lnTo>
                  <a:lnTo>
                    <a:pt x="1129" y="1493"/>
                  </a:lnTo>
                  <a:lnTo>
                    <a:pt x="1112" y="1501"/>
                  </a:lnTo>
                  <a:lnTo>
                    <a:pt x="1094" y="1509"/>
                  </a:lnTo>
                  <a:lnTo>
                    <a:pt x="1077" y="1516"/>
                  </a:lnTo>
                  <a:lnTo>
                    <a:pt x="1059" y="1523"/>
                  </a:lnTo>
                  <a:lnTo>
                    <a:pt x="1040" y="1529"/>
                  </a:lnTo>
                  <a:lnTo>
                    <a:pt x="1023" y="1535"/>
                  </a:lnTo>
                  <a:lnTo>
                    <a:pt x="1004" y="1541"/>
                  </a:lnTo>
                  <a:lnTo>
                    <a:pt x="985" y="1546"/>
                  </a:lnTo>
                  <a:lnTo>
                    <a:pt x="967" y="1551"/>
                  </a:lnTo>
                  <a:lnTo>
                    <a:pt x="946" y="1555"/>
                  </a:lnTo>
                  <a:lnTo>
                    <a:pt x="928" y="1558"/>
                  </a:lnTo>
                  <a:lnTo>
                    <a:pt x="907" y="1562"/>
                  </a:lnTo>
                  <a:lnTo>
                    <a:pt x="889" y="1565"/>
                  </a:lnTo>
                  <a:lnTo>
                    <a:pt x="868" y="1566"/>
                  </a:lnTo>
                  <a:lnTo>
                    <a:pt x="848" y="1568"/>
                  </a:lnTo>
                  <a:lnTo>
                    <a:pt x="828" y="1569"/>
                  </a:lnTo>
                  <a:lnTo>
                    <a:pt x="809" y="1571"/>
                  </a:lnTo>
                  <a:lnTo>
                    <a:pt x="787" y="1571"/>
                  </a:lnTo>
                  <a:lnTo>
                    <a:pt x="767" y="1571"/>
                  </a:lnTo>
                  <a:lnTo>
                    <a:pt x="748" y="1569"/>
                  </a:lnTo>
                  <a:lnTo>
                    <a:pt x="728" y="1568"/>
                  </a:lnTo>
                  <a:lnTo>
                    <a:pt x="708" y="1566"/>
                  </a:lnTo>
                  <a:lnTo>
                    <a:pt x="688" y="1565"/>
                  </a:lnTo>
                  <a:lnTo>
                    <a:pt x="669" y="1562"/>
                  </a:lnTo>
                  <a:lnTo>
                    <a:pt x="649" y="1558"/>
                  </a:lnTo>
                  <a:lnTo>
                    <a:pt x="630" y="1555"/>
                  </a:lnTo>
                  <a:lnTo>
                    <a:pt x="611" y="1551"/>
                  </a:lnTo>
                  <a:lnTo>
                    <a:pt x="591" y="1546"/>
                  </a:lnTo>
                  <a:lnTo>
                    <a:pt x="572" y="1541"/>
                  </a:lnTo>
                  <a:lnTo>
                    <a:pt x="554" y="1535"/>
                  </a:lnTo>
                  <a:lnTo>
                    <a:pt x="537" y="1529"/>
                  </a:lnTo>
                  <a:lnTo>
                    <a:pt x="518" y="1523"/>
                  </a:lnTo>
                  <a:lnTo>
                    <a:pt x="499" y="1516"/>
                  </a:lnTo>
                  <a:lnTo>
                    <a:pt x="482" y="1509"/>
                  </a:lnTo>
                  <a:lnTo>
                    <a:pt x="465" y="1501"/>
                  </a:lnTo>
                  <a:lnTo>
                    <a:pt x="448" y="1493"/>
                  </a:lnTo>
                  <a:lnTo>
                    <a:pt x="431" y="1485"/>
                  </a:lnTo>
                  <a:lnTo>
                    <a:pt x="413" y="1476"/>
                  </a:lnTo>
                  <a:lnTo>
                    <a:pt x="396" y="1467"/>
                  </a:lnTo>
                  <a:lnTo>
                    <a:pt x="381" y="1457"/>
                  </a:lnTo>
                  <a:lnTo>
                    <a:pt x="348" y="1437"/>
                  </a:lnTo>
                  <a:lnTo>
                    <a:pt x="317" y="1415"/>
                  </a:lnTo>
                  <a:lnTo>
                    <a:pt x="287" y="1392"/>
                  </a:lnTo>
                  <a:lnTo>
                    <a:pt x="259" y="1367"/>
                  </a:lnTo>
                  <a:lnTo>
                    <a:pt x="233" y="1341"/>
                  </a:lnTo>
                  <a:lnTo>
                    <a:pt x="206" y="1313"/>
                  </a:lnTo>
                  <a:lnTo>
                    <a:pt x="181" y="1285"/>
                  </a:lnTo>
                  <a:lnTo>
                    <a:pt x="158" y="1255"/>
                  </a:lnTo>
                  <a:lnTo>
                    <a:pt x="136" y="1224"/>
                  </a:lnTo>
                  <a:lnTo>
                    <a:pt x="116" y="1193"/>
                  </a:lnTo>
                  <a:lnTo>
                    <a:pt x="106" y="1176"/>
                  </a:lnTo>
                  <a:lnTo>
                    <a:pt x="97" y="1160"/>
                  </a:lnTo>
                  <a:lnTo>
                    <a:pt x="88" y="1143"/>
                  </a:lnTo>
                  <a:lnTo>
                    <a:pt x="78" y="1126"/>
                  </a:lnTo>
                  <a:lnTo>
                    <a:pt x="71" y="1109"/>
                  </a:lnTo>
                  <a:lnTo>
                    <a:pt x="63" y="1090"/>
                  </a:lnTo>
                  <a:lnTo>
                    <a:pt x="57" y="1073"/>
                  </a:lnTo>
                  <a:lnTo>
                    <a:pt x="49" y="1056"/>
                  </a:lnTo>
                  <a:lnTo>
                    <a:pt x="43" y="1037"/>
                  </a:lnTo>
                  <a:lnTo>
                    <a:pt x="36" y="1019"/>
                  </a:lnTo>
                  <a:lnTo>
                    <a:pt x="32" y="1000"/>
                  </a:lnTo>
                  <a:lnTo>
                    <a:pt x="25" y="981"/>
                  </a:lnTo>
                  <a:lnTo>
                    <a:pt x="21" y="963"/>
                  </a:lnTo>
                  <a:lnTo>
                    <a:pt x="18" y="944"/>
                  </a:lnTo>
                  <a:lnTo>
                    <a:pt x="13" y="924"/>
                  </a:lnTo>
                  <a:lnTo>
                    <a:pt x="10" y="905"/>
                  </a:lnTo>
                  <a:lnTo>
                    <a:pt x="8" y="885"/>
                  </a:lnTo>
                  <a:lnTo>
                    <a:pt x="5" y="865"/>
                  </a:lnTo>
                  <a:lnTo>
                    <a:pt x="4" y="846"/>
                  </a:lnTo>
                  <a:lnTo>
                    <a:pt x="2" y="826"/>
                  </a:lnTo>
                  <a:lnTo>
                    <a:pt x="2" y="805"/>
                  </a:lnTo>
                  <a:lnTo>
                    <a:pt x="0" y="785"/>
                  </a:lnTo>
                  <a:lnTo>
                    <a:pt x="2" y="785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5" name="Rectangle 33"/>
            <p:cNvSpPr>
              <a:spLocks noChangeArrowheads="1"/>
            </p:cNvSpPr>
            <p:nvPr/>
          </p:nvSpPr>
          <p:spPr bwMode="auto">
            <a:xfrm>
              <a:off x="26511" y="21329"/>
              <a:ext cx="6229" cy="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РИБЦ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Freeform 34"/>
            <p:cNvSpPr>
              <a:spLocks/>
            </p:cNvSpPr>
            <p:nvPr/>
          </p:nvSpPr>
          <p:spPr bwMode="auto">
            <a:xfrm>
              <a:off x="26193" y="9074"/>
              <a:ext cx="6998" cy="6985"/>
            </a:xfrm>
            <a:custGeom>
              <a:avLst/>
              <a:gdLst>
                <a:gd name="T0" fmla="*/ 1905 w 1102"/>
                <a:gd name="T1" fmla="*/ 313055 h 1100"/>
                <a:gd name="T2" fmla="*/ 10795 w 1102"/>
                <a:gd name="T3" fmla="*/ 261620 h 1100"/>
                <a:gd name="T4" fmla="*/ 27940 w 1102"/>
                <a:gd name="T5" fmla="*/ 213360 h 1100"/>
                <a:gd name="T6" fmla="*/ 50800 w 1102"/>
                <a:gd name="T7" fmla="*/ 167640 h 1100"/>
                <a:gd name="T8" fmla="*/ 80645 w 1102"/>
                <a:gd name="T9" fmla="*/ 127000 h 1100"/>
                <a:gd name="T10" fmla="*/ 114935 w 1102"/>
                <a:gd name="T11" fmla="*/ 90805 h 1100"/>
                <a:gd name="T12" fmla="*/ 154305 w 1102"/>
                <a:gd name="T13" fmla="*/ 60325 h 1100"/>
                <a:gd name="T14" fmla="*/ 198120 w 1102"/>
                <a:gd name="T15" fmla="*/ 34290 h 1100"/>
                <a:gd name="T16" fmla="*/ 245745 w 1102"/>
                <a:gd name="T17" fmla="*/ 15875 h 1100"/>
                <a:gd name="T18" fmla="*/ 297180 w 1102"/>
                <a:gd name="T19" fmla="*/ 3810 h 1100"/>
                <a:gd name="T20" fmla="*/ 350520 w 1102"/>
                <a:gd name="T21" fmla="*/ 0 h 1100"/>
                <a:gd name="T22" fmla="*/ 403225 w 1102"/>
                <a:gd name="T23" fmla="*/ 3810 h 1100"/>
                <a:gd name="T24" fmla="*/ 454660 w 1102"/>
                <a:gd name="T25" fmla="*/ 15875 h 1100"/>
                <a:gd name="T26" fmla="*/ 501650 w 1102"/>
                <a:gd name="T27" fmla="*/ 34290 h 1100"/>
                <a:gd name="T28" fmla="*/ 545465 w 1102"/>
                <a:gd name="T29" fmla="*/ 60325 h 1100"/>
                <a:gd name="T30" fmla="*/ 584835 w 1102"/>
                <a:gd name="T31" fmla="*/ 90805 h 1100"/>
                <a:gd name="T32" fmla="*/ 619760 w 1102"/>
                <a:gd name="T33" fmla="*/ 127000 h 1100"/>
                <a:gd name="T34" fmla="*/ 649605 w 1102"/>
                <a:gd name="T35" fmla="*/ 167640 h 1100"/>
                <a:gd name="T36" fmla="*/ 671830 w 1102"/>
                <a:gd name="T37" fmla="*/ 213360 h 1100"/>
                <a:gd name="T38" fmla="*/ 688975 w 1102"/>
                <a:gd name="T39" fmla="*/ 261620 h 1100"/>
                <a:gd name="T40" fmla="*/ 697865 w 1102"/>
                <a:gd name="T41" fmla="*/ 313055 h 1100"/>
                <a:gd name="T42" fmla="*/ 699770 w 1102"/>
                <a:gd name="T43" fmla="*/ 367030 h 1100"/>
                <a:gd name="T44" fmla="*/ 692785 w 1102"/>
                <a:gd name="T45" fmla="*/ 419735 h 1100"/>
                <a:gd name="T46" fmla="*/ 678815 w 1102"/>
                <a:gd name="T47" fmla="*/ 469265 h 1100"/>
                <a:gd name="T48" fmla="*/ 657225 w 1102"/>
                <a:gd name="T49" fmla="*/ 515620 h 1100"/>
                <a:gd name="T50" fmla="*/ 630555 w 1102"/>
                <a:gd name="T51" fmla="*/ 558165 h 1100"/>
                <a:gd name="T52" fmla="*/ 596900 w 1102"/>
                <a:gd name="T53" fmla="*/ 596265 h 1100"/>
                <a:gd name="T54" fmla="*/ 559435 w 1102"/>
                <a:gd name="T55" fmla="*/ 629285 h 1100"/>
                <a:gd name="T56" fmla="*/ 516890 w 1102"/>
                <a:gd name="T57" fmla="*/ 655955 h 1100"/>
                <a:gd name="T58" fmla="*/ 470535 w 1102"/>
                <a:gd name="T59" fmla="*/ 677545 h 1100"/>
                <a:gd name="T60" fmla="*/ 421005 w 1102"/>
                <a:gd name="T61" fmla="*/ 691515 h 1100"/>
                <a:gd name="T62" fmla="*/ 368300 w 1102"/>
                <a:gd name="T63" fmla="*/ 698500 h 1100"/>
                <a:gd name="T64" fmla="*/ 313690 w 1102"/>
                <a:gd name="T65" fmla="*/ 695960 h 1100"/>
                <a:gd name="T66" fmla="*/ 262255 w 1102"/>
                <a:gd name="T67" fmla="*/ 687070 h 1100"/>
                <a:gd name="T68" fmla="*/ 213995 w 1102"/>
                <a:gd name="T69" fmla="*/ 670560 h 1100"/>
                <a:gd name="T70" fmla="*/ 168275 w 1102"/>
                <a:gd name="T71" fmla="*/ 647700 h 1100"/>
                <a:gd name="T72" fmla="*/ 127635 w 1102"/>
                <a:gd name="T73" fmla="*/ 618490 h 1100"/>
                <a:gd name="T74" fmla="*/ 91440 w 1102"/>
                <a:gd name="T75" fmla="*/ 583565 h 1100"/>
                <a:gd name="T76" fmla="*/ 60325 w 1102"/>
                <a:gd name="T77" fmla="*/ 544195 h 1100"/>
                <a:gd name="T78" fmla="*/ 34925 w 1102"/>
                <a:gd name="T79" fmla="*/ 500380 h 1100"/>
                <a:gd name="T80" fmla="*/ 15875 w 1102"/>
                <a:gd name="T81" fmla="*/ 453390 h 1100"/>
                <a:gd name="T82" fmla="*/ 4445 w 1102"/>
                <a:gd name="T83" fmla="*/ 401955 h 1100"/>
                <a:gd name="T84" fmla="*/ 0 w 1102"/>
                <a:gd name="T85" fmla="*/ 349250 h 1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2" h="1100">
                  <a:moveTo>
                    <a:pt x="0" y="550"/>
                  </a:moveTo>
                  <a:lnTo>
                    <a:pt x="2" y="521"/>
                  </a:lnTo>
                  <a:lnTo>
                    <a:pt x="3" y="493"/>
                  </a:lnTo>
                  <a:lnTo>
                    <a:pt x="7" y="466"/>
                  </a:lnTo>
                  <a:lnTo>
                    <a:pt x="11" y="438"/>
                  </a:lnTo>
                  <a:lnTo>
                    <a:pt x="17" y="412"/>
                  </a:lnTo>
                  <a:lnTo>
                    <a:pt x="25" y="387"/>
                  </a:lnTo>
                  <a:lnTo>
                    <a:pt x="35" y="361"/>
                  </a:lnTo>
                  <a:lnTo>
                    <a:pt x="44" y="336"/>
                  </a:lnTo>
                  <a:lnTo>
                    <a:pt x="55" y="311"/>
                  </a:lnTo>
                  <a:lnTo>
                    <a:pt x="67" y="287"/>
                  </a:lnTo>
                  <a:lnTo>
                    <a:pt x="80" y="264"/>
                  </a:lnTo>
                  <a:lnTo>
                    <a:pt x="95" y="242"/>
                  </a:lnTo>
                  <a:lnTo>
                    <a:pt x="109" y="221"/>
                  </a:lnTo>
                  <a:lnTo>
                    <a:pt x="127" y="200"/>
                  </a:lnTo>
                  <a:lnTo>
                    <a:pt x="144" y="180"/>
                  </a:lnTo>
                  <a:lnTo>
                    <a:pt x="162" y="161"/>
                  </a:lnTo>
                  <a:lnTo>
                    <a:pt x="181" y="143"/>
                  </a:lnTo>
                  <a:lnTo>
                    <a:pt x="201" y="126"/>
                  </a:lnTo>
                  <a:lnTo>
                    <a:pt x="222" y="109"/>
                  </a:lnTo>
                  <a:lnTo>
                    <a:pt x="243" y="95"/>
                  </a:lnTo>
                  <a:lnTo>
                    <a:pt x="265" y="79"/>
                  </a:lnTo>
                  <a:lnTo>
                    <a:pt x="289" y="67"/>
                  </a:lnTo>
                  <a:lnTo>
                    <a:pt x="312" y="54"/>
                  </a:lnTo>
                  <a:lnTo>
                    <a:pt x="337" y="43"/>
                  </a:lnTo>
                  <a:lnTo>
                    <a:pt x="362" y="34"/>
                  </a:lnTo>
                  <a:lnTo>
                    <a:pt x="387" y="25"/>
                  </a:lnTo>
                  <a:lnTo>
                    <a:pt x="413" y="17"/>
                  </a:lnTo>
                  <a:lnTo>
                    <a:pt x="440" y="11"/>
                  </a:lnTo>
                  <a:lnTo>
                    <a:pt x="468" y="6"/>
                  </a:lnTo>
                  <a:lnTo>
                    <a:pt x="494" y="3"/>
                  </a:lnTo>
                  <a:lnTo>
                    <a:pt x="522" y="1"/>
                  </a:lnTo>
                  <a:lnTo>
                    <a:pt x="552" y="0"/>
                  </a:lnTo>
                  <a:lnTo>
                    <a:pt x="580" y="1"/>
                  </a:lnTo>
                  <a:lnTo>
                    <a:pt x="608" y="3"/>
                  </a:lnTo>
                  <a:lnTo>
                    <a:pt x="635" y="6"/>
                  </a:lnTo>
                  <a:lnTo>
                    <a:pt x="663" y="11"/>
                  </a:lnTo>
                  <a:lnTo>
                    <a:pt x="689" y="17"/>
                  </a:lnTo>
                  <a:lnTo>
                    <a:pt x="716" y="25"/>
                  </a:lnTo>
                  <a:lnTo>
                    <a:pt x="741" y="34"/>
                  </a:lnTo>
                  <a:lnTo>
                    <a:pt x="765" y="43"/>
                  </a:lnTo>
                  <a:lnTo>
                    <a:pt x="790" y="54"/>
                  </a:lnTo>
                  <a:lnTo>
                    <a:pt x="814" y="67"/>
                  </a:lnTo>
                  <a:lnTo>
                    <a:pt x="837" y="79"/>
                  </a:lnTo>
                  <a:lnTo>
                    <a:pt x="859" y="95"/>
                  </a:lnTo>
                  <a:lnTo>
                    <a:pt x="881" y="109"/>
                  </a:lnTo>
                  <a:lnTo>
                    <a:pt x="901" y="126"/>
                  </a:lnTo>
                  <a:lnTo>
                    <a:pt x="921" y="143"/>
                  </a:lnTo>
                  <a:lnTo>
                    <a:pt x="940" y="161"/>
                  </a:lnTo>
                  <a:lnTo>
                    <a:pt x="959" y="180"/>
                  </a:lnTo>
                  <a:lnTo>
                    <a:pt x="976" y="200"/>
                  </a:lnTo>
                  <a:lnTo>
                    <a:pt x="993" y="221"/>
                  </a:lnTo>
                  <a:lnTo>
                    <a:pt x="1009" y="242"/>
                  </a:lnTo>
                  <a:lnTo>
                    <a:pt x="1023" y="264"/>
                  </a:lnTo>
                  <a:lnTo>
                    <a:pt x="1035" y="287"/>
                  </a:lnTo>
                  <a:lnTo>
                    <a:pt x="1048" y="311"/>
                  </a:lnTo>
                  <a:lnTo>
                    <a:pt x="1058" y="336"/>
                  </a:lnTo>
                  <a:lnTo>
                    <a:pt x="1069" y="361"/>
                  </a:lnTo>
                  <a:lnTo>
                    <a:pt x="1077" y="387"/>
                  </a:lnTo>
                  <a:lnTo>
                    <a:pt x="1085" y="412"/>
                  </a:lnTo>
                  <a:lnTo>
                    <a:pt x="1091" y="438"/>
                  </a:lnTo>
                  <a:lnTo>
                    <a:pt x="1096" y="466"/>
                  </a:lnTo>
                  <a:lnTo>
                    <a:pt x="1099" y="493"/>
                  </a:lnTo>
                  <a:lnTo>
                    <a:pt x="1102" y="521"/>
                  </a:lnTo>
                  <a:lnTo>
                    <a:pt x="1102" y="550"/>
                  </a:lnTo>
                  <a:lnTo>
                    <a:pt x="1102" y="578"/>
                  </a:lnTo>
                  <a:lnTo>
                    <a:pt x="1099" y="606"/>
                  </a:lnTo>
                  <a:lnTo>
                    <a:pt x="1096" y="633"/>
                  </a:lnTo>
                  <a:lnTo>
                    <a:pt x="1091" y="661"/>
                  </a:lnTo>
                  <a:lnTo>
                    <a:pt x="1085" y="687"/>
                  </a:lnTo>
                  <a:lnTo>
                    <a:pt x="1077" y="714"/>
                  </a:lnTo>
                  <a:lnTo>
                    <a:pt x="1069" y="739"/>
                  </a:lnTo>
                  <a:lnTo>
                    <a:pt x="1058" y="764"/>
                  </a:lnTo>
                  <a:lnTo>
                    <a:pt x="1048" y="788"/>
                  </a:lnTo>
                  <a:lnTo>
                    <a:pt x="1035" y="812"/>
                  </a:lnTo>
                  <a:lnTo>
                    <a:pt x="1023" y="835"/>
                  </a:lnTo>
                  <a:lnTo>
                    <a:pt x="1009" y="857"/>
                  </a:lnTo>
                  <a:lnTo>
                    <a:pt x="993" y="879"/>
                  </a:lnTo>
                  <a:lnTo>
                    <a:pt x="976" y="899"/>
                  </a:lnTo>
                  <a:lnTo>
                    <a:pt x="959" y="919"/>
                  </a:lnTo>
                  <a:lnTo>
                    <a:pt x="940" y="939"/>
                  </a:lnTo>
                  <a:lnTo>
                    <a:pt x="921" y="956"/>
                  </a:lnTo>
                  <a:lnTo>
                    <a:pt x="901" y="974"/>
                  </a:lnTo>
                  <a:lnTo>
                    <a:pt x="881" y="991"/>
                  </a:lnTo>
                  <a:lnTo>
                    <a:pt x="859" y="1006"/>
                  </a:lnTo>
                  <a:lnTo>
                    <a:pt x="837" y="1020"/>
                  </a:lnTo>
                  <a:lnTo>
                    <a:pt x="814" y="1033"/>
                  </a:lnTo>
                  <a:lnTo>
                    <a:pt x="790" y="1045"/>
                  </a:lnTo>
                  <a:lnTo>
                    <a:pt x="765" y="1056"/>
                  </a:lnTo>
                  <a:lnTo>
                    <a:pt x="741" y="1067"/>
                  </a:lnTo>
                  <a:lnTo>
                    <a:pt x="716" y="1075"/>
                  </a:lnTo>
                  <a:lnTo>
                    <a:pt x="689" y="1082"/>
                  </a:lnTo>
                  <a:lnTo>
                    <a:pt x="663" y="1089"/>
                  </a:lnTo>
                  <a:lnTo>
                    <a:pt x="635" y="1093"/>
                  </a:lnTo>
                  <a:lnTo>
                    <a:pt x="608" y="1096"/>
                  </a:lnTo>
                  <a:lnTo>
                    <a:pt x="580" y="1100"/>
                  </a:lnTo>
                  <a:lnTo>
                    <a:pt x="552" y="1100"/>
                  </a:lnTo>
                  <a:lnTo>
                    <a:pt x="522" y="1100"/>
                  </a:lnTo>
                  <a:lnTo>
                    <a:pt x="494" y="1096"/>
                  </a:lnTo>
                  <a:lnTo>
                    <a:pt x="468" y="1093"/>
                  </a:lnTo>
                  <a:lnTo>
                    <a:pt x="440" y="1089"/>
                  </a:lnTo>
                  <a:lnTo>
                    <a:pt x="413" y="1082"/>
                  </a:lnTo>
                  <a:lnTo>
                    <a:pt x="387" y="1075"/>
                  </a:lnTo>
                  <a:lnTo>
                    <a:pt x="362" y="1067"/>
                  </a:lnTo>
                  <a:lnTo>
                    <a:pt x="337" y="1056"/>
                  </a:lnTo>
                  <a:lnTo>
                    <a:pt x="312" y="1045"/>
                  </a:lnTo>
                  <a:lnTo>
                    <a:pt x="289" y="1033"/>
                  </a:lnTo>
                  <a:lnTo>
                    <a:pt x="265" y="1020"/>
                  </a:lnTo>
                  <a:lnTo>
                    <a:pt x="243" y="1006"/>
                  </a:lnTo>
                  <a:lnTo>
                    <a:pt x="222" y="991"/>
                  </a:lnTo>
                  <a:lnTo>
                    <a:pt x="201" y="974"/>
                  </a:lnTo>
                  <a:lnTo>
                    <a:pt x="181" y="956"/>
                  </a:lnTo>
                  <a:lnTo>
                    <a:pt x="162" y="939"/>
                  </a:lnTo>
                  <a:lnTo>
                    <a:pt x="144" y="919"/>
                  </a:lnTo>
                  <a:lnTo>
                    <a:pt x="127" y="899"/>
                  </a:lnTo>
                  <a:lnTo>
                    <a:pt x="109" y="879"/>
                  </a:lnTo>
                  <a:lnTo>
                    <a:pt x="95" y="857"/>
                  </a:lnTo>
                  <a:lnTo>
                    <a:pt x="80" y="835"/>
                  </a:lnTo>
                  <a:lnTo>
                    <a:pt x="67" y="812"/>
                  </a:lnTo>
                  <a:lnTo>
                    <a:pt x="55" y="788"/>
                  </a:lnTo>
                  <a:lnTo>
                    <a:pt x="44" y="764"/>
                  </a:lnTo>
                  <a:lnTo>
                    <a:pt x="35" y="739"/>
                  </a:lnTo>
                  <a:lnTo>
                    <a:pt x="25" y="714"/>
                  </a:lnTo>
                  <a:lnTo>
                    <a:pt x="17" y="687"/>
                  </a:lnTo>
                  <a:lnTo>
                    <a:pt x="11" y="661"/>
                  </a:lnTo>
                  <a:lnTo>
                    <a:pt x="7" y="633"/>
                  </a:lnTo>
                  <a:lnTo>
                    <a:pt x="3" y="606"/>
                  </a:lnTo>
                  <a:lnTo>
                    <a:pt x="2" y="578"/>
                  </a:lnTo>
                  <a:lnTo>
                    <a:pt x="0" y="55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7" name="Freeform 35"/>
            <p:cNvSpPr>
              <a:spLocks/>
            </p:cNvSpPr>
            <p:nvPr/>
          </p:nvSpPr>
          <p:spPr bwMode="auto">
            <a:xfrm>
              <a:off x="26193" y="9074"/>
              <a:ext cx="6998" cy="6985"/>
            </a:xfrm>
            <a:custGeom>
              <a:avLst/>
              <a:gdLst>
                <a:gd name="T0" fmla="*/ 1905 w 1102"/>
                <a:gd name="T1" fmla="*/ 313055 h 1100"/>
                <a:gd name="T2" fmla="*/ 10795 w 1102"/>
                <a:gd name="T3" fmla="*/ 261620 h 1100"/>
                <a:gd name="T4" fmla="*/ 27940 w 1102"/>
                <a:gd name="T5" fmla="*/ 213360 h 1100"/>
                <a:gd name="T6" fmla="*/ 50800 w 1102"/>
                <a:gd name="T7" fmla="*/ 167640 h 1100"/>
                <a:gd name="T8" fmla="*/ 80645 w 1102"/>
                <a:gd name="T9" fmla="*/ 127000 h 1100"/>
                <a:gd name="T10" fmla="*/ 114935 w 1102"/>
                <a:gd name="T11" fmla="*/ 90805 h 1100"/>
                <a:gd name="T12" fmla="*/ 154305 w 1102"/>
                <a:gd name="T13" fmla="*/ 60325 h 1100"/>
                <a:gd name="T14" fmla="*/ 198120 w 1102"/>
                <a:gd name="T15" fmla="*/ 34290 h 1100"/>
                <a:gd name="T16" fmla="*/ 245745 w 1102"/>
                <a:gd name="T17" fmla="*/ 15875 h 1100"/>
                <a:gd name="T18" fmla="*/ 297180 w 1102"/>
                <a:gd name="T19" fmla="*/ 3810 h 1100"/>
                <a:gd name="T20" fmla="*/ 350520 w 1102"/>
                <a:gd name="T21" fmla="*/ 0 h 1100"/>
                <a:gd name="T22" fmla="*/ 403225 w 1102"/>
                <a:gd name="T23" fmla="*/ 3810 h 1100"/>
                <a:gd name="T24" fmla="*/ 454660 w 1102"/>
                <a:gd name="T25" fmla="*/ 15875 h 1100"/>
                <a:gd name="T26" fmla="*/ 501650 w 1102"/>
                <a:gd name="T27" fmla="*/ 34290 h 1100"/>
                <a:gd name="T28" fmla="*/ 545465 w 1102"/>
                <a:gd name="T29" fmla="*/ 60325 h 1100"/>
                <a:gd name="T30" fmla="*/ 584835 w 1102"/>
                <a:gd name="T31" fmla="*/ 90805 h 1100"/>
                <a:gd name="T32" fmla="*/ 619760 w 1102"/>
                <a:gd name="T33" fmla="*/ 127000 h 1100"/>
                <a:gd name="T34" fmla="*/ 649605 w 1102"/>
                <a:gd name="T35" fmla="*/ 167640 h 1100"/>
                <a:gd name="T36" fmla="*/ 671830 w 1102"/>
                <a:gd name="T37" fmla="*/ 213360 h 1100"/>
                <a:gd name="T38" fmla="*/ 688975 w 1102"/>
                <a:gd name="T39" fmla="*/ 261620 h 1100"/>
                <a:gd name="T40" fmla="*/ 697865 w 1102"/>
                <a:gd name="T41" fmla="*/ 313055 h 1100"/>
                <a:gd name="T42" fmla="*/ 699770 w 1102"/>
                <a:gd name="T43" fmla="*/ 367030 h 1100"/>
                <a:gd name="T44" fmla="*/ 692785 w 1102"/>
                <a:gd name="T45" fmla="*/ 419735 h 1100"/>
                <a:gd name="T46" fmla="*/ 678815 w 1102"/>
                <a:gd name="T47" fmla="*/ 469265 h 1100"/>
                <a:gd name="T48" fmla="*/ 657225 w 1102"/>
                <a:gd name="T49" fmla="*/ 515620 h 1100"/>
                <a:gd name="T50" fmla="*/ 630555 w 1102"/>
                <a:gd name="T51" fmla="*/ 558165 h 1100"/>
                <a:gd name="T52" fmla="*/ 596900 w 1102"/>
                <a:gd name="T53" fmla="*/ 596265 h 1100"/>
                <a:gd name="T54" fmla="*/ 559435 w 1102"/>
                <a:gd name="T55" fmla="*/ 629285 h 1100"/>
                <a:gd name="T56" fmla="*/ 516890 w 1102"/>
                <a:gd name="T57" fmla="*/ 655955 h 1100"/>
                <a:gd name="T58" fmla="*/ 470535 w 1102"/>
                <a:gd name="T59" fmla="*/ 677545 h 1100"/>
                <a:gd name="T60" fmla="*/ 421005 w 1102"/>
                <a:gd name="T61" fmla="*/ 691515 h 1100"/>
                <a:gd name="T62" fmla="*/ 368300 w 1102"/>
                <a:gd name="T63" fmla="*/ 698500 h 1100"/>
                <a:gd name="T64" fmla="*/ 313690 w 1102"/>
                <a:gd name="T65" fmla="*/ 695960 h 1100"/>
                <a:gd name="T66" fmla="*/ 262255 w 1102"/>
                <a:gd name="T67" fmla="*/ 687070 h 1100"/>
                <a:gd name="T68" fmla="*/ 213995 w 1102"/>
                <a:gd name="T69" fmla="*/ 670560 h 1100"/>
                <a:gd name="T70" fmla="*/ 168275 w 1102"/>
                <a:gd name="T71" fmla="*/ 647700 h 1100"/>
                <a:gd name="T72" fmla="*/ 127635 w 1102"/>
                <a:gd name="T73" fmla="*/ 618490 h 1100"/>
                <a:gd name="T74" fmla="*/ 91440 w 1102"/>
                <a:gd name="T75" fmla="*/ 583565 h 1100"/>
                <a:gd name="T76" fmla="*/ 60325 w 1102"/>
                <a:gd name="T77" fmla="*/ 544195 h 1100"/>
                <a:gd name="T78" fmla="*/ 34925 w 1102"/>
                <a:gd name="T79" fmla="*/ 500380 h 1100"/>
                <a:gd name="T80" fmla="*/ 15875 w 1102"/>
                <a:gd name="T81" fmla="*/ 453390 h 1100"/>
                <a:gd name="T82" fmla="*/ 4445 w 1102"/>
                <a:gd name="T83" fmla="*/ 401955 h 1100"/>
                <a:gd name="T84" fmla="*/ 0 w 1102"/>
                <a:gd name="T85" fmla="*/ 349250 h 1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2" h="1100">
                  <a:moveTo>
                    <a:pt x="0" y="550"/>
                  </a:moveTo>
                  <a:lnTo>
                    <a:pt x="2" y="521"/>
                  </a:lnTo>
                  <a:lnTo>
                    <a:pt x="3" y="493"/>
                  </a:lnTo>
                  <a:lnTo>
                    <a:pt x="7" y="466"/>
                  </a:lnTo>
                  <a:lnTo>
                    <a:pt x="11" y="438"/>
                  </a:lnTo>
                  <a:lnTo>
                    <a:pt x="17" y="412"/>
                  </a:lnTo>
                  <a:lnTo>
                    <a:pt x="25" y="387"/>
                  </a:lnTo>
                  <a:lnTo>
                    <a:pt x="35" y="361"/>
                  </a:lnTo>
                  <a:lnTo>
                    <a:pt x="44" y="336"/>
                  </a:lnTo>
                  <a:lnTo>
                    <a:pt x="55" y="311"/>
                  </a:lnTo>
                  <a:lnTo>
                    <a:pt x="67" y="287"/>
                  </a:lnTo>
                  <a:lnTo>
                    <a:pt x="80" y="264"/>
                  </a:lnTo>
                  <a:lnTo>
                    <a:pt x="95" y="242"/>
                  </a:lnTo>
                  <a:lnTo>
                    <a:pt x="109" y="221"/>
                  </a:lnTo>
                  <a:lnTo>
                    <a:pt x="127" y="200"/>
                  </a:lnTo>
                  <a:lnTo>
                    <a:pt x="144" y="180"/>
                  </a:lnTo>
                  <a:lnTo>
                    <a:pt x="162" y="161"/>
                  </a:lnTo>
                  <a:lnTo>
                    <a:pt x="181" y="143"/>
                  </a:lnTo>
                  <a:lnTo>
                    <a:pt x="201" y="126"/>
                  </a:lnTo>
                  <a:lnTo>
                    <a:pt x="222" y="109"/>
                  </a:lnTo>
                  <a:lnTo>
                    <a:pt x="243" y="95"/>
                  </a:lnTo>
                  <a:lnTo>
                    <a:pt x="265" y="79"/>
                  </a:lnTo>
                  <a:lnTo>
                    <a:pt x="289" y="67"/>
                  </a:lnTo>
                  <a:lnTo>
                    <a:pt x="312" y="54"/>
                  </a:lnTo>
                  <a:lnTo>
                    <a:pt x="337" y="43"/>
                  </a:lnTo>
                  <a:lnTo>
                    <a:pt x="362" y="34"/>
                  </a:lnTo>
                  <a:lnTo>
                    <a:pt x="387" y="25"/>
                  </a:lnTo>
                  <a:lnTo>
                    <a:pt x="413" y="17"/>
                  </a:lnTo>
                  <a:lnTo>
                    <a:pt x="440" y="11"/>
                  </a:lnTo>
                  <a:lnTo>
                    <a:pt x="468" y="6"/>
                  </a:lnTo>
                  <a:lnTo>
                    <a:pt x="494" y="3"/>
                  </a:lnTo>
                  <a:lnTo>
                    <a:pt x="522" y="1"/>
                  </a:lnTo>
                  <a:lnTo>
                    <a:pt x="552" y="0"/>
                  </a:lnTo>
                  <a:lnTo>
                    <a:pt x="580" y="1"/>
                  </a:lnTo>
                  <a:lnTo>
                    <a:pt x="608" y="3"/>
                  </a:lnTo>
                  <a:lnTo>
                    <a:pt x="635" y="6"/>
                  </a:lnTo>
                  <a:lnTo>
                    <a:pt x="663" y="11"/>
                  </a:lnTo>
                  <a:lnTo>
                    <a:pt x="689" y="17"/>
                  </a:lnTo>
                  <a:lnTo>
                    <a:pt x="716" y="25"/>
                  </a:lnTo>
                  <a:lnTo>
                    <a:pt x="741" y="34"/>
                  </a:lnTo>
                  <a:lnTo>
                    <a:pt x="765" y="43"/>
                  </a:lnTo>
                  <a:lnTo>
                    <a:pt x="790" y="54"/>
                  </a:lnTo>
                  <a:lnTo>
                    <a:pt x="814" y="67"/>
                  </a:lnTo>
                  <a:lnTo>
                    <a:pt x="837" y="79"/>
                  </a:lnTo>
                  <a:lnTo>
                    <a:pt x="859" y="95"/>
                  </a:lnTo>
                  <a:lnTo>
                    <a:pt x="881" y="109"/>
                  </a:lnTo>
                  <a:lnTo>
                    <a:pt x="901" y="126"/>
                  </a:lnTo>
                  <a:lnTo>
                    <a:pt x="921" y="143"/>
                  </a:lnTo>
                  <a:lnTo>
                    <a:pt x="940" y="161"/>
                  </a:lnTo>
                  <a:lnTo>
                    <a:pt x="959" y="180"/>
                  </a:lnTo>
                  <a:lnTo>
                    <a:pt x="976" y="200"/>
                  </a:lnTo>
                  <a:lnTo>
                    <a:pt x="993" y="221"/>
                  </a:lnTo>
                  <a:lnTo>
                    <a:pt x="1009" y="242"/>
                  </a:lnTo>
                  <a:lnTo>
                    <a:pt x="1023" y="264"/>
                  </a:lnTo>
                  <a:lnTo>
                    <a:pt x="1035" y="287"/>
                  </a:lnTo>
                  <a:lnTo>
                    <a:pt x="1048" y="311"/>
                  </a:lnTo>
                  <a:lnTo>
                    <a:pt x="1058" y="336"/>
                  </a:lnTo>
                  <a:lnTo>
                    <a:pt x="1069" y="361"/>
                  </a:lnTo>
                  <a:lnTo>
                    <a:pt x="1077" y="387"/>
                  </a:lnTo>
                  <a:lnTo>
                    <a:pt x="1085" y="412"/>
                  </a:lnTo>
                  <a:lnTo>
                    <a:pt x="1091" y="438"/>
                  </a:lnTo>
                  <a:lnTo>
                    <a:pt x="1096" y="466"/>
                  </a:lnTo>
                  <a:lnTo>
                    <a:pt x="1099" y="493"/>
                  </a:lnTo>
                  <a:lnTo>
                    <a:pt x="1102" y="521"/>
                  </a:lnTo>
                  <a:lnTo>
                    <a:pt x="1102" y="550"/>
                  </a:lnTo>
                  <a:lnTo>
                    <a:pt x="1102" y="578"/>
                  </a:lnTo>
                  <a:lnTo>
                    <a:pt x="1099" y="606"/>
                  </a:lnTo>
                  <a:lnTo>
                    <a:pt x="1096" y="633"/>
                  </a:lnTo>
                  <a:lnTo>
                    <a:pt x="1091" y="661"/>
                  </a:lnTo>
                  <a:lnTo>
                    <a:pt x="1085" y="687"/>
                  </a:lnTo>
                  <a:lnTo>
                    <a:pt x="1077" y="714"/>
                  </a:lnTo>
                  <a:lnTo>
                    <a:pt x="1069" y="739"/>
                  </a:lnTo>
                  <a:lnTo>
                    <a:pt x="1058" y="764"/>
                  </a:lnTo>
                  <a:lnTo>
                    <a:pt x="1048" y="788"/>
                  </a:lnTo>
                  <a:lnTo>
                    <a:pt x="1035" y="812"/>
                  </a:lnTo>
                  <a:lnTo>
                    <a:pt x="1023" y="835"/>
                  </a:lnTo>
                  <a:lnTo>
                    <a:pt x="1009" y="857"/>
                  </a:lnTo>
                  <a:lnTo>
                    <a:pt x="993" y="879"/>
                  </a:lnTo>
                  <a:lnTo>
                    <a:pt x="976" y="899"/>
                  </a:lnTo>
                  <a:lnTo>
                    <a:pt x="959" y="919"/>
                  </a:lnTo>
                  <a:lnTo>
                    <a:pt x="940" y="939"/>
                  </a:lnTo>
                  <a:lnTo>
                    <a:pt x="921" y="956"/>
                  </a:lnTo>
                  <a:lnTo>
                    <a:pt x="901" y="974"/>
                  </a:lnTo>
                  <a:lnTo>
                    <a:pt x="881" y="991"/>
                  </a:lnTo>
                  <a:lnTo>
                    <a:pt x="859" y="1006"/>
                  </a:lnTo>
                  <a:lnTo>
                    <a:pt x="837" y="1020"/>
                  </a:lnTo>
                  <a:lnTo>
                    <a:pt x="814" y="1033"/>
                  </a:lnTo>
                  <a:lnTo>
                    <a:pt x="790" y="1045"/>
                  </a:lnTo>
                  <a:lnTo>
                    <a:pt x="765" y="1056"/>
                  </a:lnTo>
                  <a:lnTo>
                    <a:pt x="741" y="1067"/>
                  </a:lnTo>
                  <a:lnTo>
                    <a:pt x="716" y="1075"/>
                  </a:lnTo>
                  <a:lnTo>
                    <a:pt x="689" y="1082"/>
                  </a:lnTo>
                  <a:lnTo>
                    <a:pt x="663" y="1089"/>
                  </a:lnTo>
                  <a:lnTo>
                    <a:pt x="635" y="1093"/>
                  </a:lnTo>
                  <a:lnTo>
                    <a:pt x="608" y="1096"/>
                  </a:lnTo>
                  <a:lnTo>
                    <a:pt x="580" y="1100"/>
                  </a:lnTo>
                  <a:lnTo>
                    <a:pt x="552" y="1100"/>
                  </a:lnTo>
                  <a:lnTo>
                    <a:pt x="522" y="1100"/>
                  </a:lnTo>
                  <a:lnTo>
                    <a:pt x="494" y="1096"/>
                  </a:lnTo>
                  <a:lnTo>
                    <a:pt x="468" y="1093"/>
                  </a:lnTo>
                  <a:lnTo>
                    <a:pt x="440" y="1089"/>
                  </a:lnTo>
                  <a:lnTo>
                    <a:pt x="413" y="1082"/>
                  </a:lnTo>
                  <a:lnTo>
                    <a:pt x="387" y="1075"/>
                  </a:lnTo>
                  <a:lnTo>
                    <a:pt x="362" y="1067"/>
                  </a:lnTo>
                  <a:lnTo>
                    <a:pt x="337" y="1056"/>
                  </a:lnTo>
                  <a:lnTo>
                    <a:pt x="312" y="1045"/>
                  </a:lnTo>
                  <a:lnTo>
                    <a:pt x="289" y="1033"/>
                  </a:lnTo>
                  <a:lnTo>
                    <a:pt x="265" y="1020"/>
                  </a:lnTo>
                  <a:lnTo>
                    <a:pt x="243" y="1006"/>
                  </a:lnTo>
                  <a:lnTo>
                    <a:pt x="222" y="991"/>
                  </a:lnTo>
                  <a:lnTo>
                    <a:pt x="201" y="974"/>
                  </a:lnTo>
                  <a:lnTo>
                    <a:pt x="181" y="956"/>
                  </a:lnTo>
                  <a:lnTo>
                    <a:pt x="162" y="939"/>
                  </a:lnTo>
                  <a:lnTo>
                    <a:pt x="144" y="919"/>
                  </a:lnTo>
                  <a:lnTo>
                    <a:pt x="127" y="899"/>
                  </a:lnTo>
                  <a:lnTo>
                    <a:pt x="109" y="879"/>
                  </a:lnTo>
                  <a:lnTo>
                    <a:pt x="95" y="857"/>
                  </a:lnTo>
                  <a:lnTo>
                    <a:pt x="80" y="835"/>
                  </a:lnTo>
                  <a:lnTo>
                    <a:pt x="67" y="812"/>
                  </a:lnTo>
                  <a:lnTo>
                    <a:pt x="55" y="788"/>
                  </a:lnTo>
                  <a:lnTo>
                    <a:pt x="44" y="764"/>
                  </a:lnTo>
                  <a:lnTo>
                    <a:pt x="35" y="739"/>
                  </a:lnTo>
                  <a:lnTo>
                    <a:pt x="25" y="714"/>
                  </a:lnTo>
                  <a:lnTo>
                    <a:pt x="17" y="687"/>
                  </a:lnTo>
                  <a:lnTo>
                    <a:pt x="11" y="661"/>
                  </a:lnTo>
                  <a:lnTo>
                    <a:pt x="7" y="633"/>
                  </a:lnTo>
                  <a:lnTo>
                    <a:pt x="3" y="606"/>
                  </a:lnTo>
                  <a:lnTo>
                    <a:pt x="2" y="578"/>
                  </a:lnTo>
                  <a:lnTo>
                    <a:pt x="0" y="550"/>
                  </a:lnTo>
                </a:path>
              </a:pathLst>
            </a:custGeom>
            <a:noFill/>
            <a:ln w="1651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8" name="Rectangle 36"/>
            <p:cNvSpPr>
              <a:spLocks noChangeArrowheads="1"/>
            </p:cNvSpPr>
            <p:nvPr/>
          </p:nvSpPr>
          <p:spPr bwMode="auto">
            <a:xfrm>
              <a:off x="27353" y="10058"/>
              <a:ext cx="5137" cy="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Ш</a:t>
              </a:r>
              <a:r>
                <a:rPr lang="en-US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ИБЦ</a:t>
              </a:r>
              <a:br>
                <a:rPr lang="en-US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Freeform 38"/>
            <p:cNvSpPr>
              <a:spLocks/>
            </p:cNvSpPr>
            <p:nvPr/>
          </p:nvSpPr>
          <p:spPr bwMode="auto">
            <a:xfrm>
              <a:off x="34515" y="13385"/>
              <a:ext cx="6997" cy="6985"/>
            </a:xfrm>
            <a:custGeom>
              <a:avLst/>
              <a:gdLst>
                <a:gd name="T0" fmla="*/ 1905 w 1102"/>
                <a:gd name="T1" fmla="*/ 313690 h 1100"/>
                <a:gd name="T2" fmla="*/ 10795 w 1102"/>
                <a:gd name="T3" fmla="*/ 262255 h 1100"/>
                <a:gd name="T4" fmla="*/ 27305 w 1102"/>
                <a:gd name="T5" fmla="*/ 213995 h 1100"/>
                <a:gd name="T6" fmla="*/ 50165 w 1102"/>
                <a:gd name="T7" fmla="*/ 168275 h 1100"/>
                <a:gd name="T8" fmla="*/ 80010 w 1102"/>
                <a:gd name="T9" fmla="*/ 127635 h 1100"/>
                <a:gd name="T10" fmla="*/ 114935 w 1102"/>
                <a:gd name="T11" fmla="*/ 91440 h 1100"/>
                <a:gd name="T12" fmla="*/ 154305 w 1102"/>
                <a:gd name="T13" fmla="*/ 60325 h 1100"/>
                <a:gd name="T14" fmla="*/ 198120 w 1102"/>
                <a:gd name="T15" fmla="*/ 34925 h 1100"/>
                <a:gd name="T16" fmla="*/ 245110 w 1102"/>
                <a:gd name="T17" fmla="*/ 15875 h 1100"/>
                <a:gd name="T18" fmla="*/ 296545 w 1102"/>
                <a:gd name="T19" fmla="*/ 4445 h 1100"/>
                <a:gd name="T20" fmla="*/ 350520 w 1102"/>
                <a:gd name="T21" fmla="*/ 0 h 1100"/>
                <a:gd name="T22" fmla="*/ 402590 w 1102"/>
                <a:gd name="T23" fmla="*/ 4445 h 1100"/>
                <a:gd name="T24" fmla="*/ 454025 w 1102"/>
                <a:gd name="T25" fmla="*/ 15875 h 1100"/>
                <a:gd name="T26" fmla="*/ 501650 w 1102"/>
                <a:gd name="T27" fmla="*/ 34925 h 1100"/>
                <a:gd name="T28" fmla="*/ 544830 w 1102"/>
                <a:gd name="T29" fmla="*/ 60325 h 1100"/>
                <a:gd name="T30" fmla="*/ 584835 w 1102"/>
                <a:gd name="T31" fmla="*/ 91440 h 1100"/>
                <a:gd name="T32" fmla="*/ 619125 w 1102"/>
                <a:gd name="T33" fmla="*/ 127635 h 1100"/>
                <a:gd name="T34" fmla="*/ 648970 w 1102"/>
                <a:gd name="T35" fmla="*/ 168275 h 1100"/>
                <a:gd name="T36" fmla="*/ 671830 w 1102"/>
                <a:gd name="T37" fmla="*/ 213995 h 1100"/>
                <a:gd name="T38" fmla="*/ 688340 w 1102"/>
                <a:gd name="T39" fmla="*/ 262255 h 1100"/>
                <a:gd name="T40" fmla="*/ 697230 w 1102"/>
                <a:gd name="T41" fmla="*/ 313690 h 1100"/>
                <a:gd name="T42" fmla="*/ 699770 w 1102"/>
                <a:gd name="T43" fmla="*/ 367665 h 1100"/>
                <a:gd name="T44" fmla="*/ 692785 w 1102"/>
                <a:gd name="T45" fmla="*/ 420370 h 1100"/>
                <a:gd name="T46" fmla="*/ 678815 w 1102"/>
                <a:gd name="T47" fmla="*/ 469265 h 1100"/>
                <a:gd name="T48" fmla="*/ 657225 w 1102"/>
                <a:gd name="T49" fmla="*/ 516255 h 1100"/>
                <a:gd name="T50" fmla="*/ 630555 w 1102"/>
                <a:gd name="T51" fmla="*/ 558165 h 1100"/>
                <a:gd name="T52" fmla="*/ 596900 w 1102"/>
                <a:gd name="T53" fmla="*/ 596265 h 1100"/>
                <a:gd name="T54" fmla="*/ 558800 w 1102"/>
                <a:gd name="T55" fmla="*/ 629920 h 1100"/>
                <a:gd name="T56" fmla="*/ 516255 w 1102"/>
                <a:gd name="T57" fmla="*/ 656590 h 1100"/>
                <a:gd name="T58" fmla="*/ 469900 w 1102"/>
                <a:gd name="T59" fmla="*/ 678180 h 1100"/>
                <a:gd name="T60" fmla="*/ 420370 w 1102"/>
                <a:gd name="T61" fmla="*/ 692150 h 1100"/>
                <a:gd name="T62" fmla="*/ 368300 w 1102"/>
                <a:gd name="T63" fmla="*/ 698500 h 1100"/>
                <a:gd name="T64" fmla="*/ 313690 w 1102"/>
                <a:gd name="T65" fmla="*/ 696595 h 1100"/>
                <a:gd name="T66" fmla="*/ 262255 w 1102"/>
                <a:gd name="T67" fmla="*/ 687705 h 1100"/>
                <a:gd name="T68" fmla="*/ 213360 w 1102"/>
                <a:gd name="T69" fmla="*/ 671195 h 1100"/>
                <a:gd name="T70" fmla="*/ 168275 w 1102"/>
                <a:gd name="T71" fmla="*/ 648335 h 1100"/>
                <a:gd name="T72" fmla="*/ 127635 w 1102"/>
                <a:gd name="T73" fmla="*/ 618490 h 1100"/>
                <a:gd name="T74" fmla="*/ 90805 w 1102"/>
                <a:gd name="T75" fmla="*/ 584200 h 1100"/>
                <a:gd name="T76" fmla="*/ 59055 w 1102"/>
                <a:gd name="T77" fmla="*/ 544830 h 1100"/>
                <a:gd name="T78" fmla="*/ 34290 w 1102"/>
                <a:gd name="T79" fmla="*/ 501015 h 1100"/>
                <a:gd name="T80" fmla="*/ 15875 w 1102"/>
                <a:gd name="T81" fmla="*/ 454025 h 1100"/>
                <a:gd name="T82" fmla="*/ 3810 w 1102"/>
                <a:gd name="T83" fmla="*/ 402590 h 1100"/>
                <a:gd name="T84" fmla="*/ 0 w 1102"/>
                <a:gd name="T85" fmla="*/ 349885 h 1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2" h="1100">
                  <a:moveTo>
                    <a:pt x="0" y="551"/>
                  </a:moveTo>
                  <a:lnTo>
                    <a:pt x="0" y="522"/>
                  </a:lnTo>
                  <a:lnTo>
                    <a:pt x="3" y="494"/>
                  </a:lnTo>
                  <a:lnTo>
                    <a:pt x="6" y="467"/>
                  </a:lnTo>
                  <a:lnTo>
                    <a:pt x="11" y="439"/>
                  </a:lnTo>
                  <a:lnTo>
                    <a:pt x="17" y="413"/>
                  </a:lnTo>
                  <a:lnTo>
                    <a:pt x="25" y="388"/>
                  </a:lnTo>
                  <a:lnTo>
                    <a:pt x="33" y="361"/>
                  </a:lnTo>
                  <a:lnTo>
                    <a:pt x="43" y="337"/>
                  </a:lnTo>
                  <a:lnTo>
                    <a:pt x="54" y="312"/>
                  </a:lnTo>
                  <a:lnTo>
                    <a:pt x="67" y="288"/>
                  </a:lnTo>
                  <a:lnTo>
                    <a:pt x="79" y="265"/>
                  </a:lnTo>
                  <a:lnTo>
                    <a:pt x="93" y="243"/>
                  </a:lnTo>
                  <a:lnTo>
                    <a:pt x="109" y="221"/>
                  </a:lnTo>
                  <a:lnTo>
                    <a:pt x="126" y="201"/>
                  </a:lnTo>
                  <a:lnTo>
                    <a:pt x="143" y="181"/>
                  </a:lnTo>
                  <a:lnTo>
                    <a:pt x="162" y="162"/>
                  </a:lnTo>
                  <a:lnTo>
                    <a:pt x="181" y="144"/>
                  </a:lnTo>
                  <a:lnTo>
                    <a:pt x="201" y="126"/>
                  </a:lnTo>
                  <a:lnTo>
                    <a:pt x="221" y="109"/>
                  </a:lnTo>
                  <a:lnTo>
                    <a:pt x="243" y="95"/>
                  </a:lnTo>
                  <a:lnTo>
                    <a:pt x="265" y="80"/>
                  </a:lnTo>
                  <a:lnTo>
                    <a:pt x="288" y="67"/>
                  </a:lnTo>
                  <a:lnTo>
                    <a:pt x="312" y="55"/>
                  </a:lnTo>
                  <a:lnTo>
                    <a:pt x="336" y="44"/>
                  </a:lnTo>
                  <a:lnTo>
                    <a:pt x="361" y="35"/>
                  </a:lnTo>
                  <a:lnTo>
                    <a:pt x="386" y="25"/>
                  </a:lnTo>
                  <a:lnTo>
                    <a:pt x="413" y="18"/>
                  </a:lnTo>
                  <a:lnTo>
                    <a:pt x="439" y="11"/>
                  </a:lnTo>
                  <a:lnTo>
                    <a:pt x="467" y="7"/>
                  </a:lnTo>
                  <a:lnTo>
                    <a:pt x="494" y="4"/>
                  </a:lnTo>
                  <a:lnTo>
                    <a:pt x="522" y="2"/>
                  </a:lnTo>
                  <a:lnTo>
                    <a:pt x="552" y="0"/>
                  </a:lnTo>
                  <a:lnTo>
                    <a:pt x="580" y="2"/>
                  </a:lnTo>
                  <a:lnTo>
                    <a:pt x="608" y="4"/>
                  </a:lnTo>
                  <a:lnTo>
                    <a:pt x="634" y="7"/>
                  </a:lnTo>
                  <a:lnTo>
                    <a:pt x="662" y="11"/>
                  </a:lnTo>
                  <a:lnTo>
                    <a:pt x="689" y="18"/>
                  </a:lnTo>
                  <a:lnTo>
                    <a:pt x="715" y="25"/>
                  </a:lnTo>
                  <a:lnTo>
                    <a:pt x="740" y="35"/>
                  </a:lnTo>
                  <a:lnTo>
                    <a:pt x="765" y="44"/>
                  </a:lnTo>
                  <a:lnTo>
                    <a:pt x="790" y="55"/>
                  </a:lnTo>
                  <a:lnTo>
                    <a:pt x="813" y="67"/>
                  </a:lnTo>
                  <a:lnTo>
                    <a:pt x="837" y="80"/>
                  </a:lnTo>
                  <a:lnTo>
                    <a:pt x="858" y="95"/>
                  </a:lnTo>
                  <a:lnTo>
                    <a:pt x="880" y="109"/>
                  </a:lnTo>
                  <a:lnTo>
                    <a:pt x="901" y="126"/>
                  </a:lnTo>
                  <a:lnTo>
                    <a:pt x="921" y="144"/>
                  </a:lnTo>
                  <a:lnTo>
                    <a:pt x="940" y="162"/>
                  </a:lnTo>
                  <a:lnTo>
                    <a:pt x="958" y="181"/>
                  </a:lnTo>
                  <a:lnTo>
                    <a:pt x="975" y="201"/>
                  </a:lnTo>
                  <a:lnTo>
                    <a:pt x="993" y="221"/>
                  </a:lnTo>
                  <a:lnTo>
                    <a:pt x="1008" y="243"/>
                  </a:lnTo>
                  <a:lnTo>
                    <a:pt x="1022" y="265"/>
                  </a:lnTo>
                  <a:lnTo>
                    <a:pt x="1035" y="288"/>
                  </a:lnTo>
                  <a:lnTo>
                    <a:pt x="1047" y="312"/>
                  </a:lnTo>
                  <a:lnTo>
                    <a:pt x="1058" y="337"/>
                  </a:lnTo>
                  <a:lnTo>
                    <a:pt x="1069" y="361"/>
                  </a:lnTo>
                  <a:lnTo>
                    <a:pt x="1077" y="388"/>
                  </a:lnTo>
                  <a:lnTo>
                    <a:pt x="1084" y="413"/>
                  </a:lnTo>
                  <a:lnTo>
                    <a:pt x="1091" y="439"/>
                  </a:lnTo>
                  <a:lnTo>
                    <a:pt x="1095" y="467"/>
                  </a:lnTo>
                  <a:lnTo>
                    <a:pt x="1098" y="494"/>
                  </a:lnTo>
                  <a:lnTo>
                    <a:pt x="1102" y="522"/>
                  </a:lnTo>
                  <a:lnTo>
                    <a:pt x="1102" y="551"/>
                  </a:lnTo>
                  <a:lnTo>
                    <a:pt x="1102" y="579"/>
                  </a:lnTo>
                  <a:lnTo>
                    <a:pt x="1098" y="607"/>
                  </a:lnTo>
                  <a:lnTo>
                    <a:pt x="1095" y="634"/>
                  </a:lnTo>
                  <a:lnTo>
                    <a:pt x="1091" y="662"/>
                  </a:lnTo>
                  <a:lnTo>
                    <a:pt x="1084" y="688"/>
                  </a:lnTo>
                  <a:lnTo>
                    <a:pt x="1077" y="715"/>
                  </a:lnTo>
                  <a:lnTo>
                    <a:pt x="1069" y="739"/>
                  </a:lnTo>
                  <a:lnTo>
                    <a:pt x="1058" y="764"/>
                  </a:lnTo>
                  <a:lnTo>
                    <a:pt x="1047" y="789"/>
                  </a:lnTo>
                  <a:lnTo>
                    <a:pt x="1035" y="813"/>
                  </a:lnTo>
                  <a:lnTo>
                    <a:pt x="1022" y="836"/>
                  </a:lnTo>
                  <a:lnTo>
                    <a:pt x="1008" y="858"/>
                  </a:lnTo>
                  <a:lnTo>
                    <a:pt x="993" y="879"/>
                  </a:lnTo>
                  <a:lnTo>
                    <a:pt x="975" y="900"/>
                  </a:lnTo>
                  <a:lnTo>
                    <a:pt x="958" y="920"/>
                  </a:lnTo>
                  <a:lnTo>
                    <a:pt x="940" y="939"/>
                  </a:lnTo>
                  <a:lnTo>
                    <a:pt x="921" y="957"/>
                  </a:lnTo>
                  <a:lnTo>
                    <a:pt x="901" y="974"/>
                  </a:lnTo>
                  <a:lnTo>
                    <a:pt x="880" y="992"/>
                  </a:lnTo>
                  <a:lnTo>
                    <a:pt x="858" y="1007"/>
                  </a:lnTo>
                  <a:lnTo>
                    <a:pt x="837" y="1021"/>
                  </a:lnTo>
                  <a:lnTo>
                    <a:pt x="813" y="1034"/>
                  </a:lnTo>
                  <a:lnTo>
                    <a:pt x="790" y="1046"/>
                  </a:lnTo>
                  <a:lnTo>
                    <a:pt x="765" y="1057"/>
                  </a:lnTo>
                  <a:lnTo>
                    <a:pt x="740" y="1068"/>
                  </a:lnTo>
                  <a:lnTo>
                    <a:pt x="715" y="1076"/>
                  </a:lnTo>
                  <a:lnTo>
                    <a:pt x="689" y="1083"/>
                  </a:lnTo>
                  <a:lnTo>
                    <a:pt x="662" y="1090"/>
                  </a:lnTo>
                  <a:lnTo>
                    <a:pt x="634" y="1094"/>
                  </a:lnTo>
                  <a:lnTo>
                    <a:pt x="608" y="1097"/>
                  </a:lnTo>
                  <a:lnTo>
                    <a:pt x="580" y="1100"/>
                  </a:lnTo>
                  <a:lnTo>
                    <a:pt x="552" y="1100"/>
                  </a:lnTo>
                  <a:lnTo>
                    <a:pt x="522" y="1100"/>
                  </a:lnTo>
                  <a:lnTo>
                    <a:pt x="494" y="1097"/>
                  </a:lnTo>
                  <a:lnTo>
                    <a:pt x="467" y="1094"/>
                  </a:lnTo>
                  <a:lnTo>
                    <a:pt x="439" y="1090"/>
                  </a:lnTo>
                  <a:lnTo>
                    <a:pt x="413" y="1083"/>
                  </a:lnTo>
                  <a:lnTo>
                    <a:pt x="386" y="1076"/>
                  </a:lnTo>
                  <a:lnTo>
                    <a:pt x="361" y="1068"/>
                  </a:lnTo>
                  <a:lnTo>
                    <a:pt x="336" y="1057"/>
                  </a:lnTo>
                  <a:lnTo>
                    <a:pt x="312" y="1046"/>
                  </a:lnTo>
                  <a:lnTo>
                    <a:pt x="288" y="1034"/>
                  </a:lnTo>
                  <a:lnTo>
                    <a:pt x="265" y="1021"/>
                  </a:lnTo>
                  <a:lnTo>
                    <a:pt x="243" y="1007"/>
                  </a:lnTo>
                  <a:lnTo>
                    <a:pt x="221" y="992"/>
                  </a:lnTo>
                  <a:lnTo>
                    <a:pt x="201" y="974"/>
                  </a:lnTo>
                  <a:lnTo>
                    <a:pt x="181" y="957"/>
                  </a:lnTo>
                  <a:lnTo>
                    <a:pt x="162" y="939"/>
                  </a:lnTo>
                  <a:lnTo>
                    <a:pt x="143" y="920"/>
                  </a:lnTo>
                  <a:lnTo>
                    <a:pt x="126" y="900"/>
                  </a:lnTo>
                  <a:lnTo>
                    <a:pt x="109" y="879"/>
                  </a:lnTo>
                  <a:lnTo>
                    <a:pt x="93" y="858"/>
                  </a:lnTo>
                  <a:lnTo>
                    <a:pt x="79" y="836"/>
                  </a:lnTo>
                  <a:lnTo>
                    <a:pt x="67" y="813"/>
                  </a:lnTo>
                  <a:lnTo>
                    <a:pt x="54" y="789"/>
                  </a:lnTo>
                  <a:lnTo>
                    <a:pt x="43" y="764"/>
                  </a:lnTo>
                  <a:lnTo>
                    <a:pt x="33" y="739"/>
                  </a:lnTo>
                  <a:lnTo>
                    <a:pt x="25" y="715"/>
                  </a:lnTo>
                  <a:lnTo>
                    <a:pt x="17" y="688"/>
                  </a:lnTo>
                  <a:lnTo>
                    <a:pt x="11" y="662"/>
                  </a:lnTo>
                  <a:lnTo>
                    <a:pt x="6" y="634"/>
                  </a:lnTo>
                  <a:lnTo>
                    <a:pt x="3" y="607"/>
                  </a:lnTo>
                  <a:lnTo>
                    <a:pt x="0" y="579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0" name="Freeform 39"/>
            <p:cNvSpPr>
              <a:spLocks/>
            </p:cNvSpPr>
            <p:nvPr/>
          </p:nvSpPr>
          <p:spPr bwMode="auto">
            <a:xfrm>
              <a:off x="34515" y="13385"/>
              <a:ext cx="6997" cy="6985"/>
            </a:xfrm>
            <a:custGeom>
              <a:avLst/>
              <a:gdLst>
                <a:gd name="T0" fmla="*/ 1905 w 1102"/>
                <a:gd name="T1" fmla="*/ 313690 h 1100"/>
                <a:gd name="T2" fmla="*/ 10795 w 1102"/>
                <a:gd name="T3" fmla="*/ 262255 h 1100"/>
                <a:gd name="T4" fmla="*/ 27305 w 1102"/>
                <a:gd name="T5" fmla="*/ 213995 h 1100"/>
                <a:gd name="T6" fmla="*/ 50165 w 1102"/>
                <a:gd name="T7" fmla="*/ 168275 h 1100"/>
                <a:gd name="T8" fmla="*/ 80010 w 1102"/>
                <a:gd name="T9" fmla="*/ 127635 h 1100"/>
                <a:gd name="T10" fmla="*/ 114935 w 1102"/>
                <a:gd name="T11" fmla="*/ 91440 h 1100"/>
                <a:gd name="T12" fmla="*/ 154305 w 1102"/>
                <a:gd name="T13" fmla="*/ 60325 h 1100"/>
                <a:gd name="T14" fmla="*/ 198120 w 1102"/>
                <a:gd name="T15" fmla="*/ 34925 h 1100"/>
                <a:gd name="T16" fmla="*/ 245110 w 1102"/>
                <a:gd name="T17" fmla="*/ 15875 h 1100"/>
                <a:gd name="T18" fmla="*/ 296545 w 1102"/>
                <a:gd name="T19" fmla="*/ 4445 h 1100"/>
                <a:gd name="T20" fmla="*/ 350520 w 1102"/>
                <a:gd name="T21" fmla="*/ 0 h 1100"/>
                <a:gd name="T22" fmla="*/ 402590 w 1102"/>
                <a:gd name="T23" fmla="*/ 4445 h 1100"/>
                <a:gd name="T24" fmla="*/ 454025 w 1102"/>
                <a:gd name="T25" fmla="*/ 15875 h 1100"/>
                <a:gd name="T26" fmla="*/ 501650 w 1102"/>
                <a:gd name="T27" fmla="*/ 34925 h 1100"/>
                <a:gd name="T28" fmla="*/ 544830 w 1102"/>
                <a:gd name="T29" fmla="*/ 60325 h 1100"/>
                <a:gd name="T30" fmla="*/ 584835 w 1102"/>
                <a:gd name="T31" fmla="*/ 91440 h 1100"/>
                <a:gd name="T32" fmla="*/ 619125 w 1102"/>
                <a:gd name="T33" fmla="*/ 127635 h 1100"/>
                <a:gd name="T34" fmla="*/ 648970 w 1102"/>
                <a:gd name="T35" fmla="*/ 168275 h 1100"/>
                <a:gd name="T36" fmla="*/ 671830 w 1102"/>
                <a:gd name="T37" fmla="*/ 213995 h 1100"/>
                <a:gd name="T38" fmla="*/ 688340 w 1102"/>
                <a:gd name="T39" fmla="*/ 262255 h 1100"/>
                <a:gd name="T40" fmla="*/ 697230 w 1102"/>
                <a:gd name="T41" fmla="*/ 313690 h 1100"/>
                <a:gd name="T42" fmla="*/ 699770 w 1102"/>
                <a:gd name="T43" fmla="*/ 367665 h 1100"/>
                <a:gd name="T44" fmla="*/ 692785 w 1102"/>
                <a:gd name="T45" fmla="*/ 420370 h 1100"/>
                <a:gd name="T46" fmla="*/ 678815 w 1102"/>
                <a:gd name="T47" fmla="*/ 469265 h 1100"/>
                <a:gd name="T48" fmla="*/ 657225 w 1102"/>
                <a:gd name="T49" fmla="*/ 516255 h 1100"/>
                <a:gd name="T50" fmla="*/ 630555 w 1102"/>
                <a:gd name="T51" fmla="*/ 558165 h 1100"/>
                <a:gd name="T52" fmla="*/ 596900 w 1102"/>
                <a:gd name="T53" fmla="*/ 596265 h 1100"/>
                <a:gd name="T54" fmla="*/ 558800 w 1102"/>
                <a:gd name="T55" fmla="*/ 629920 h 1100"/>
                <a:gd name="T56" fmla="*/ 516255 w 1102"/>
                <a:gd name="T57" fmla="*/ 656590 h 1100"/>
                <a:gd name="T58" fmla="*/ 469900 w 1102"/>
                <a:gd name="T59" fmla="*/ 678180 h 1100"/>
                <a:gd name="T60" fmla="*/ 420370 w 1102"/>
                <a:gd name="T61" fmla="*/ 692150 h 1100"/>
                <a:gd name="T62" fmla="*/ 368300 w 1102"/>
                <a:gd name="T63" fmla="*/ 698500 h 1100"/>
                <a:gd name="T64" fmla="*/ 313690 w 1102"/>
                <a:gd name="T65" fmla="*/ 696595 h 1100"/>
                <a:gd name="T66" fmla="*/ 262255 w 1102"/>
                <a:gd name="T67" fmla="*/ 687705 h 1100"/>
                <a:gd name="T68" fmla="*/ 213360 w 1102"/>
                <a:gd name="T69" fmla="*/ 671195 h 1100"/>
                <a:gd name="T70" fmla="*/ 168275 w 1102"/>
                <a:gd name="T71" fmla="*/ 648335 h 1100"/>
                <a:gd name="T72" fmla="*/ 127635 w 1102"/>
                <a:gd name="T73" fmla="*/ 618490 h 1100"/>
                <a:gd name="T74" fmla="*/ 90805 w 1102"/>
                <a:gd name="T75" fmla="*/ 584200 h 1100"/>
                <a:gd name="T76" fmla="*/ 59055 w 1102"/>
                <a:gd name="T77" fmla="*/ 544830 h 1100"/>
                <a:gd name="T78" fmla="*/ 34290 w 1102"/>
                <a:gd name="T79" fmla="*/ 501015 h 1100"/>
                <a:gd name="T80" fmla="*/ 15875 w 1102"/>
                <a:gd name="T81" fmla="*/ 454025 h 1100"/>
                <a:gd name="T82" fmla="*/ 3810 w 1102"/>
                <a:gd name="T83" fmla="*/ 402590 h 1100"/>
                <a:gd name="T84" fmla="*/ 0 w 1102"/>
                <a:gd name="T85" fmla="*/ 349885 h 1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2" h="1100">
                  <a:moveTo>
                    <a:pt x="0" y="551"/>
                  </a:moveTo>
                  <a:lnTo>
                    <a:pt x="0" y="522"/>
                  </a:lnTo>
                  <a:lnTo>
                    <a:pt x="3" y="494"/>
                  </a:lnTo>
                  <a:lnTo>
                    <a:pt x="6" y="467"/>
                  </a:lnTo>
                  <a:lnTo>
                    <a:pt x="11" y="439"/>
                  </a:lnTo>
                  <a:lnTo>
                    <a:pt x="17" y="413"/>
                  </a:lnTo>
                  <a:lnTo>
                    <a:pt x="25" y="388"/>
                  </a:lnTo>
                  <a:lnTo>
                    <a:pt x="33" y="361"/>
                  </a:lnTo>
                  <a:lnTo>
                    <a:pt x="43" y="337"/>
                  </a:lnTo>
                  <a:lnTo>
                    <a:pt x="54" y="312"/>
                  </a:lnTo>
                  <a:lnTo>
                    <a:pt x="67" y="288"/>
                  </a:lnTo>
                  <a:lnTo>
                    <a:pt x="79" y="265"/>
                  </a:lnTo>
                  <a:lnTo>
                    <a:pt x="93" y="243"/>
                  </a:lnTo>
                  <a:lnTo>
                    <a:pt x="109" y="221"/>
                  </a:lnTo>
                  <a:lnTo>
                    <a:pt x="126" y="201"/>
                  </a:lnTo>
                  <a:lnTo>
                    <a:pt x="143" y="181"/>
                  </a:lnTo>
                  <a:lnTo>
                    <a:pt x="162" y="162"/>
                  </a:lnTo>
                  <a:lnTo>
                    <a:pt x="181" y="144"/>
                  </a:lnTo>
                  <a:lnTo>
                    <a:pt x="201" y="126"/>
                  </a:lnTo>
                  <a:lnTo>
                    <a:pt x="221" y="109"/>
                  </a:lnTo>
                  <a:lnTo>
                    <a:pt x="243" y="95"/>
                  </a:lnTo>
                  <a:lnTo>
                    <a:pt x="265" y="80"/>
                  </a:lnTo>
                  <a:lnTo>
                    <a:pt x="288" y="67"/>
                  </a:lnTo>
                  <a:lnTo>
                    <a:pt x="312" y="55"/>
                  </a:lnTo>
                  <a:lnTo>
                    <a:pt x="336" y="44"/>
                  </a:lnTo>
                  <a:lnTo>
                    <a:pt x="361" y="35"/>
                  </a:lnTo>
                  <a:lnTo>
                    <a:pt x="386" y="25"/>
                  </a:lnTo>
                  <a:lnTo>
                    <a:pt x="413" y="18"/>
                  </a:lnTo>
                  <a:lnTo>
                    <a:pt x="439" y="11"/>
                  </a:lnTo>
                  <a:lnTo>
                    <a:pt x="467" y="7"/>
                  </a:lnTo>
                  <a:lnTo>
                    <a:pt x="494" y="4"/>
                  </a:lnTo>
                  <a:lnTo>
                    <a:pt x="522" y="2"/>
                  </a:lnTo>
                  <a:lnTo>
                    <a:pt x="552" y="0"/>
                  </a:lnTo>
                  <a:lnTo>
                    <a:pt x="580" y="2"/>
                  </a:lnTo>
                  <a:lnTo>
                    <a:pt x="608" y="4"/>
                  </a:lnTo>
                  <a:lnTo>
                    <a:pt x="634" y="7"/>
                  </a:lnTo>
                  <a:lnTo>
                    <a:pt x="662" y="11"/>
                  </a:lnTo>
                  <a:lnTo>
                    <a:pt x="689" y="18"/>
                  </a:lnTo>
                  <a:lnTo>
                    <a:pt x="715" y="25"/>
                  </a:lnTo>
                  <a:lnTo>
                    <a:pt x="740" y="35"/>
                  </a:lnTo>
                  <a:lnTo>
                    <a:pt x="765" y="44"/>
                  </a:lnTo>
                  <a:lnTo>
                    <a:pt x="790" y="55"/>
                  </a:lnTo>
                  <a:lnTo>
                    <a:pt x="813" y="67"/>
                  </a:lnTo>
                  <a:lnTo>
                    <a:pt x="837" y="80"/>
                  </a:lnTo>
                  <a:lnTo>
                    <a:pt x="858" y="95"/>
                  </a:lnTo>
                  <a:lnTo>
                    <a:pt x="880" y="109"/>
                  </a:lnTo>
                  <a:lnTo>
                    <a:pt x="901" y="126"/>
                  </a:lnTo>
                  <a:lnTo>
                    <a:pt x="921" y="144"/>
                  </a:lnTo>
                  <a:lnTo>
                    <a:pt x="940" y="162"/>
                  </a:lnTo>
                  <a:lnTo>
                    <a:pt x="958" y="181"/>
                  </a:lnTo>
                  <a:lnTo>
                    <a:pt x="975" y="201"/>
                  </a:lnTo>
                  <a:lnTo>
                    <a:pt x="993" y="221"/>
                  </a:lnTo>
                  <a:lnTo>
                    <a:pt x="1008" y="243"/>
                  </a:lnTo>
                  <a:lnTo>
                    <a:pt x="1022" y="265"/>
                  </a:lnTo>
                  <a:lnTo>
                    <a:pt x="1035" y="288"/>
                  </a:lnTo>
                  <a:lnTo>
                    <a:pt x="1047" y="312"/>
                  </a:lnTo>
                  <a:lnTo>
                    <a:pt x="1058" y="337"/>
                  </a:lnTo>
                  <a:lnTo>
                    <a:pt x="1069" y="361"/>
                  </a:lnTo>
                  <a:lnTo>
                    <a:pt x="1077" y="388"/>
                  </a:lnTo>
                  <a:lnTo>
                    <a:pt x="1084" y="413"/>
                  </a:lnTo>
                  <a:lnTo>
                    <a:pt x="1091" y="439"/>
                  </a:lnTo>
                  <a:lnTo>
                    <a:pt x="1095" y="467"/>
                  </a:lnTo>
                  <a:lnTo>
                    <a:pt x="1098" y="494"/>
                  </a:lnTo>
                  <a:lnTo>
                    <a:pt x="1102" y="522"/>
                  </a:lnTo>
                  <a:lnTo>
                    <a:pt x="1102" y="551"/>
                  </a:lnTo>
                  <a:lnTo>
                    <a:pt x="1102" y="579"/>
                  </a:lnTo>
                  <a:lnTo>
                    <a:pt x="1098" y="607"/>
                  </a:lnTo>
                  <a:lnTo>
                    <a:pt x="1095" y="634"/>
                  </a:lnTo>
                  <a:lnTo>
                    <a:pt x="1091" y="662"/>
                  </a:lnTo>
                  <a:lnTo>
                    <a:pt x="1084" y="688"/>
                  </a:lnTo>
                  <a:lnTo>
                    <a:pt x="1077" y="715"/>
                  </a:lnTo>
                  <a:lnTo>
                    <a:pt x="1069" y="739"/>
                  </a:lnTo>
                  <a:lnTo>
                    <a:pt x="1058" y="764"/>
                  </a:lnTo>
                  <a:lnTo>
                    <a:pt x="1047" y="789"/>
                  </a:lnTo>
                  <a:lnTo>
                    <a:pt x="1035" y="813"/>
                  </a:lnTo>
                  <a:lnTo>
                    <a:pt x="1022" y="836"/>
                  </a:lnTo>
                  <a:lnTo>
                    <a:pt x="1008" y="858"/>
                  </a:lnTo>
                  <a:lnTo>
                    <a:pt x="993" y="879"/>
                  </a:lnTo>
                  <a:lnTo>
                    <a:pt x="975" y="900"/>
                  </a:lnTo>
                  <a:lnTo>
                    <a:pt x="958" y="920"/>
                  </a:lnTo>
                  <a:lnTo>
                    <a:pt x="940" y="939"/>
                  </a:lnTo>
                  <a:lnTo>
                    <a:pt x="921" y="957"/>
                  </a:lnTo>
                  <a:lnTo>
                    <a:pt x="901" y="974"/>
                  </a:lnTo>
                  <a:lnTo>
                    <a:pt x="880" y="992"/>
                  </a:lnTo>
                  <a:lnTo>
                    <a:pt x="858" y="1007"/>
                  </a:lnTo>
                  <a:lnTo>
                    <a:pt x="837" y="1021"/>
                  </a:lnTo>
                  <a:lnTo>
                    <a:pt x="813" y="1034"/>
                  </a:lnTo>
                  <a:lnTo>
                    <a:pt x="790" y="1046"/>
                  </a:lnTo>
                  <a:lnTo>
                    <a:pt x="765" y="1057"/>
                  </a:lnTo>
                  <a:lnTo>
                    <a:pt x="740" y="1068"/>
                  </a:lnTo>
                  <a:lnTo>
                    <a:pt x="715" y="1076"/>
                  </a:lnTo>
                  <a:lnTo>
                    <a:pt x="689" y="1083"/>
                  </a:lnTo>
                  <a:lnTo>
                    <a:pt x="662" y="1090"/>
                  </a:lnTo>
                  <a:lnTo>
                    <a:pt x="634" y="1094"/>
                  </a:lnTo>
                  <a:lnTo>
                    <a:pt x="608" y="1097"/>
                  </a:lnTo>
                  <a:lnTo>
                    <a:pt x="580" y="1100"/>
                  </a:lnTo>
                  <a:lnTo>
                    <a:pt x="552" y="1100"/>
                  </a:lnTo>
                  <a:lnTo>
                    <a:pt x="522" y="1100"/>
                  </a:lnTo>
                  <a:lnTo>
                    <a:pt x="494" y="1097"/>
                  </a:lnTo>
                  <a:lnTo>
                    <a:pt x="467" y="1094"/>
                  </a:lnTo>
                  <a:lnTo>
                    <a:pt x="439" y="1090"/>
                  </a:lnTo>
                  <a:lnTo>
                    <a:pt x="413" y="1083"/>
                  </a:lnTo>
                  <a:lnTo>
                    <a:pt x="386" y="1076"/>
                  </a:lnTo>
                  <a:lnTo>
                    <a:pt x="361" y="1068"/>
                  </a:lnTo>
                  <a:lnTo>
                    <a:pt x="336" y="1057"/>
                  </a:lnTo>
                  <a:lnTo>
                    <a:pt x="312" y="1046"/>
                  </a:lnTo>
                  <a:lnTo>
                    <a:pt x="288" y="1034"/>
                  </a:lnTo>
                  <a:lnTo>
                    <a:pt x="265" y="1021"/>
                  </a:lnTo>
                  <a:lnTo>
                    <a:pt x="243" y="1007"/>
                  </a:lnTo>
                  <a:lnTo>
                    <a:pt x="221" y="992"/>
                  </a:lnTo>
                  <a:lnTo>
                    <a:pt x="201" y="974"/>
                  </a:lnTo>
                  <a:lnTo>
                    <a:pt x="181" y="957"/>
                  </a:lnTo>
                  <a:lnTo>
                    <a:pt x="162" y="939"/>
                  </a:lnTo>
                  <a:lnTo>
                    <a:pt x="143" y="920"/>
                  </a:lnTo>
                  <a:lnTo>
                    <a:pt x="126" y="900"/>
                  </a:lnTo>
                  <a:lnTo>
                    <a:pt x="109" y="879"/>
                  </a:lnTo>
                  <a:lnTo>
                    <a:pt x="93" y="858"/>
                  </a:lnTo>
                  <a:lnTo>
                    <a:pt x="79" y="836"/>
                  </a:lnTo>
                  <a:lnTo>
                    <a:pt x="67" y="813"/>
                  </a:lnTo>
                  <a:lnTo>
                    <a:pt x="54" y="789"/>
                  </a:lnTo>
                  <a:lnTo>
                    <a:pt x="43" y="764"/>
                  </a:lnTo>
                  <a:lnTo>
                    <a:pt x="33" y="739"/>
                  </a:lnTo>
                  <a:lnTo>
                    <a:pt x="25" y="715"/>
                  </a:lnTo>
                  <a:lnTo>
                    <a:pt x="17" y="688"/>
                  </a:lnTo>
                  <a:lnTo>
                    <a:pt x="11" y="662"/>
                  </a:lnTo>
                  <a:lnTo>
                    <a:pt x="6" y="634"/>
                  </a:lnTo>
                  <a:lnTo>
                    <a:pt x="3" y="607"/>
                  </a:lnTo>
                  <a:lnTo>
                    <a:pt x="0" y="579"/>
                  </a:lnTo>
                  <a:lnTo>
                    <a:pt x="0" y="551"/>
                  </a:lnTo>
                </a:path>
              </a:pathLst>
            </a:custGeom>
            <a:noFill/>
            <a:ln w="1651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1" name="Rectangle 40"/>
            <p:cNvSpPr>
              <a:spLocks noChangeArrowheads="1"/>
            </p:cNvSpPr>
            <p:nvPr/>
          </p:nvSpPr>
          <p:spPr bwMode="auto">
            <a:xfrm>
              <a:off x="35421" y="14726"/>
              <a:ext cx="6304" cy="4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Ш</a:t>
              </a:r>
              <a:r>
                <a:rPr lang="en-US" sz="9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ИБ</a:t>
              </a:r>
              <a:r>
                <a:rPr lang="ru-RU" sz="9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</a:t>
              </a:r>
              <a:br>
                <a:rPr lang="ru-RU" sz="9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9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Freeform 42"/>
            <p:cNvSpPr>
              <a:spLocks/>
            </p:cNvSpPr>
            <p:nvPr/>
          </p:nvSpPr>
          <p:spPr bwMode="auto">
            <a:xfrm>
              <a:off x="27530" y="30175"/>
              <a:ext cx="6985" cy="6985"/>
            </a:xfrm>
            <a:custGeom>
              <a:avLst/>
              <a:gdLst>
                <a:gd name="T0" fmla="*/ 635 w 1100"/>
                <a:gd name="T1" fmla="*/ 313055 h 1100"/>
                <a:gd name="T2" fmla="*/ 10795 w 1100"/>
                <a:gd name="T3" fmla="*/ 261620 h 1100"/>
                <a:gd name="T4" fmla="*/ 26670 w 1100"/>
                <a:gd name="T5" fmla="*/ 213360 h 1100"/>
                <a:gd name="T6" fmla="*/ 50165 w 1100"/>
                <a:gd name="T7" fmla="*/ 167640 h 1100"/>
                <a:gd name="T8" fmla="*/ 78740 w 1100"/>
                <a:gd name="T9" fmla="*/ 127635 h 1100"/>
                <a:gd name="T10" fmla="*/ 113665 w 1100"/>
                <a:gd name="T11" fmla="*/ 90805 h 1100"/>
                <a:gd name="T12" fmla="*/ 153035 w 1100"/>
                <a:gd name="T13" fmla="*/ 60325 h 1100"/>
                <a:gd name="T14" fmla="*/ 197485 w 1100"/>
                <a:gd name="T15" fmla="*/ 34290 h 1100"/>
                <a:gd name="T16" fmla="*/ 245110 w 1100"/>
                <a:gd name="T17" fmla="*/ 15875 h 1100"/>
                <a:gd name="T18" fmla="*/ 295910 w 1100"/>
                <a:gd name="T19" fmla="*/ 3810 h 1100"/>
                <a:gd name="T20" fmla="*/ 349250 w 1100"/>
                <a:gd name="T21" fmla="*/ 0 h 1100"/>
                <a:gd name="T22" fmla="*/ 402590 w 1100"/>
                <a:gd name="T23" fmla="*/ 3810 h 1100"/>
                <a:gd name="T24" fmla="*/ 452755 w 1100"/>
                <a:gd name="T25" fmla="*/ 15875 h 1100"/>
                <a:gd name="T26" fmla="*/ 500380 w 1100"/>
                <a:gd name="T27" fmla="*/ 34290 h 1100"/>
                <a:gd name="T28" fmla="*/ 544830 w 1100"/>
                <a:gd name="T29" fmla="*/ 60325 h 1100"/>
                <a:gd name="T30" fmla="*/ 584835 w 1100"/>
                <a:gd name="T31" fmla="*/ 90805 h 1100"/>
                <a:gd name="T32" fmla="*/ 619125 w 1100"/>
                <a:gd name="T33" fmla="*/ 127635 h 1100"/>
                <a:gd name="T34" fmla="*/ 647700 w 1100"/>
                <a:gd name="T35" fmla="*/ 167640 h 1100"/>
                <a:gd name="T36" fmla="*/ 671830 w 1100"/>
                <a:gd name="T37" fmla="*/ 213360 h 1100"/>
                <a:gd name="T38" fmla="*/ 687705 w 1100"/>
                <a:gd name="T39" fmla="*/ 261620 h 1100"/>
                <a:gd name="T40" fmla="*/ 696595 w 1100"/>
                <a:gd name="T41" fmla="*/ 313055 h 1100"/>
                <a:gd name="T42" fmla="*/ 698500 w 1100"/>
                <a:gd name="T43" fmla="*/ 367665 h 1100"/>
                <a:gd name="T44" fmla="*/ 691515 w 1100"/>
                <a:gd name="T45" fmla="*/ 419735 h 1100"/>
                <a:gd name="T46" fmla="*/ 677545 w 1100"/>
                <a:gd name="T47" fmla="*/ 469265 h 1100"/>
                <a:gd name="T48" fmla="*/ 656590 w 1100"/>
                <a:gd name="T49" fmla="*/ 515620 h 1100"/>
                <a:gd name="T50" fmla="*/ 629285 w 1100"/>
                <a:gd name="T51" fmla="*/ 558165 h 1100"/>
                <a:gd name="T52" fmla="*/ 596265 w 1100"/>
                <a:gd name="T53" fmla="*/ 595630 h 1100"/>
                <a:gd name="T54" fmla="*/ 558165 w 1100"/>
                <a:gd name="T55" fmla="*/ 629285 h 1100"/>
                <a:gd name="T56" fmla="*/ 515620 w 1100"/>
                <a:gd name="T57" fmla="*/ 655955 h 1100"/>
                <a:gd name="T58" fmla="*/ 468630 w 1100"/>
                <a:gd name="T59" fmla="*/ 676910 h 1100"/>
                <a:gd name="T60" fmla="*/ 419100 w 1100"/>
                <a:gd name="T61" fmla="*/ 691515 h 1100"/>
                <a:gd name="T62" fmla="*/ 367030 w 1100"/>
                <a:gd name="T63" fmla="*/ 697230 h 1100"/>
                <a:gd name="T64" fmla="*/ 313690 w 1100"/>
                <a:gd name="T65" fmla="*/ 696595 h 1100"/>
                <a:gd name="T66" fmla="*/ 262255 w 1100"/>
                <a:gd name="T67" fmla="*/ 687705 h 1100"/>
                <a:gd name="T68" fmla="*/ 212725 w 1100"/>
                <a:gd name="T69" fmla="*/ 670560 h 1100"/>
                <a:gd name="T70" fmla="*/ 168275 w 1100"/>
                <a:gd name="T71" fmla="*/ 647700 h 1100"/>
                <a:gd name="T72" fmla="*/ 126365 w 1100"/>
                <a:gd name="T73" fmla="*/ 618490 h 1100"/>
                <a:gd name="T74" fmla="*/ 89535 w 1100"/>
                <a:gd name="T75" fmla="*/ 583565 h 1100"/>
                <a:gd name="T76" fmla="*/ 59055 w 1100"/>
                <a:gd name="T77" fmla="*/ 544195 h 1100"/>
                <a:gd name="T78" fmla="*/ 33655 w 1100"/>
                <a:gd name="T79" fmla="*/ 501015 h 1100"/>
                <a:gd name="T80" fmla="*/ 14605 w 1100"/>
                <a:gd name="T81" fmla="*/ 453390 h 1100"/>
                <a:gd name="T82" fmla="*/ 3810 w 1100"/>
                <a:gd name="T83" fmla="*/ 401955 h 1100"/>
                <a:gd name="T84" fmla="*/ 0 w 1100"/>
                <a:gd name="T85" fmla="*/ 349885 h 1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0" h="1100">
                  <a:moveTo>
                    <a:pt x="0" y="551"/>
                  </a:moveTo>
                  <a:lnTo>
                    <a:pt x="0" y="521"/>
                  </a:lnTo>
                  <a:lnTo>
                    <a:pt x="1" y="493"/>
                  </a:lnTo>
                  <a:lnTo>
                    <a:pt x="6" y="467"/>
                  </a:lnTo>
                  <a:lnTo>
                    <a:pt x="11" y="439"/>
                  </a:lnTo>
                  <a:lnTo>
                    <a:pt x="17" y="412"/>
                  </a:lnTo>
                  <a:lnTo>
                    <a:pt x="23" y="386"/>
                  </a:lnTo>
                  <a:lnTo>
                    <a:pt x="32" y="361"/>
                  </a:lnTo>
                  <a:lnTo>
                    <a:pt x="42" y="336"/>
                  </a:lnTo>
                  <a:lnTo>
                    <a:pt x="53" y="311"/>
                  </a:lnTo>
                  <a:lnTo>
                    <a:pt x="65" y="288"/>
                  </a:lnTo>
                  <a:lnTo>
                    <a:pt x="79" y="264"/>
                  </a:lnTo>
                  <a:lnTo>
                    <a:pt x="93" y="243"/>
                  </a:lnTo>
                  <a:lnTo>
                    <a:pt x="109" y="221"/>
                  </a:lnTo>
                  <a:lnTo>
                    <a:pt x="124" y="201"/>
                  </a:lnTo>
                  <a:lnTo>
                    <a:pt x="141" y="180"/>
                  </a:lnTo>
                  <a:lnTo>
                    <a:pt x="160" y="162"/>
                  </a:lnTo>
                  <a:lnTo>
                    <a:pt x="179" y="143"/>
                  </a:lnTo>
                  <a:lnTo>
                    <a:pt x="199" y="126"/>
                  </a:lnTo>
                  <a:lnTo>
                    <a:pt x="219" y="109"/>
                  </a:lnTo>
                  <a:lnTo>
                    <a:pt x="241" y="95"/>
                  </a:lnTo>
                  <a:lnTo>
                    <a:pt x="265" y="79"/>
                  </a:lnTo>
                  <a:lnTo>
                    <a:pt x="286" y="67"/>
                  </a:lnTo>
                  <a:lnTo>
                    <a:pt x="311" y="54"/>
                  </a:lnTo>
                  <a:lnTo>
                    <a:pt x="335" y="43"/>
                  </a:lnTo>
                  <a:lnTo>
                    <a:pt x="360" y="34"/>
                  </a:lnTo>
                  <a:lnTo>
                    <a:pt x="386" y="25"/>
                  </a:lnTo>
                  <a:lnTo>
                    <a:pt x="413" y="17"/>
                  </a:lnTo>
                  <a:lnTo>
                    <a:pt x="439" y="11"/>
                  </a:lnTo>
                  <a:lnTo>
                    <a:pt x="466" y="6"/>
                  </a:lnTo>
                  <a:lnTo>
                    <a:pt x="494" y="3"/>
                  </a:lnTo>
                  <a:lnTo>
                    <a:pt x="522" y="1"/>
                  </a:lnTo>
                  <a:lnTo>
                    <a:pt x="550" y="0"/>
                  </a:lnTo>
                  <a:lnTo>
                    <a:pt x="578" y="1"/>
                  </a:lnTo>
                  <a:lnTo>
                    <a:pt x="606" y="3"/>
                  </a:lnTo>
                  <a:lnTo>
                    <a:pt x="634" y="6"/>
                  </a:lnTo>
                  <a:lnTo>
                    <a:pt x="660" y="11"/>
                  </a:lnTo>
                  <a:lnTo>
                    <a:pt x="687" y="17"/>
                  </a:lnTo>
                  <a:lnTo>
                    <a:pt x="713" y="25"/>
                  </a:lnTo>
                  <a:lnTo>
                    <a:pt x="738" y="34"/>
                  </a:lnTo>
                  <a:lnTo>
                    <a:pt x="763" y="43"/>
                  </a:lnTo>
                  <a:lnTo>
                    <a:pt x="788" y="54"/>
                  </a:lnTo>
                  <a:lnTo>
                    <a:pt x="812" y="67"/>
                  </a:lnTo>
                  <a:lnTo>
                    <a:pt x="835" y="79"/>
                  </a:lnTo>
                  <a:lnTo>
                    <a:pt x="858" y="95"/>
                  </a:lnTo>
                  <a:lnTo>
                    <a:pt x="879" y="109"/>
                  </a:lnTo>
                  <a:lnTo>
                    <a:pt x="900" y="126"/>
                  </a:lnTo>
                  <a:lnTo>
                    <a:pt x="921" y="143"/>
                  </a:lnTo>
                  <a:lnTo>
                    <a:pt x="939" y="162"/>
                  </a:lnTo>
                  <a:lnTo>
                    <a:pt x="958" y="180"/>
                  </a:lnTo>
                  <a:lnTo>
                    <a:pt x="975" y="201"/>
                  </a:lnTo>
                  <a:lnTo>
                    <a:pt x="991" y="221"/>
                  </a:lnTo>
                  <a:lnTo>
                    <a:pt x="1006" y="243"/>
                  </a:lnTo>
                  <a:lnTo>
                    <a:pt x="1020" y="264"/>
                  </a:lnTo>
                  <a:lnTo>
                    <a:pt x="1034" y="288"/>
                  </a:lnTo>
                  <a:lnTo>
                    <a:pt x="1045" y="311"/>
                  </a:lnTo>
                  <a:lnTo>
                    <a:pt x="1058" y="336"/>
                  </a:lnTo>
                  <a:lnTo>
                    <a:pt x="1067" y="361"/>
                  </a:lnTo>
                  <a:lnTo>
                    <a:pt x="1075" y="386"/>
                  </a:lnTo>
                  <a:lnTo>
                    <a:pt x="1083" y="412"/>
                  </a:lnTo>
                  <a:lnTo>
                    <a:pt x="1089" y="439"/>
                  </a:lnTo>
                  <a:lnTo>
                    <a:pt x="1094" y="467"/>
                  </a:lnTo>
                  <a:lnTo>
                    <a:pt x="1097" y="493"/>
                  </a:lnTo>
                  <a:lnTo>
                    <a:pt x="1100" y="521"/>
                  </a:lnTo>
                  <a:lnTo>
                    <a:pt x="1100" y="551"/>
                  </a:lnTo>
                  <a:lnTo>
                    <a:pt x="1100" y="579"/>
                  </a:lnTo>
                  <a:lnTo>
                    <a:pt x="1097" y="607"/>
                  </a:lnTo>
                  <a:lnTo>
                    <a:pt x="1094" y="633"/>
                  </a:lnTo>
                  <a:lnTo>
                    <a:pt x="1089" y="661"/>
                  </a:lnTo>
                  <a:lnTo>
                    <a:pt x="1083" y="688"/>
                  </a:lnTo>
                  <a:lnTo>
                    <a:pt x="1075" y="714"/>
                  </a:lnTo>
                  <a:lnTo>
                    <a:pt x="1067" y="739"/>
                  </a:lnTo>
                  <a:lnTo>
                    <a:pt x="1058" y="764"/>
                  </a:lnTo>
                  <a:lnTo>
                    <a:pt x="1045" y="789"/>
                  </a:lnTo>
                  <a:lnTo>
                    <a:pt x="1034" y="812"/>
                  </a:lnTo>
                  <a:lnTo>
                    <a:pt x="1020" y="835"/>
                  </a:lnTo>
                  <a:lnTo>
                    <a:pt x="1006" y="857"/>
                  </a:lnTo>
                  <a:lnTo>
                    <a:pt x="991" y="879"/>
                  </a:lnTo>
                  <a:lnTo>
                    <a:pt x="975" y="899"/>
                  </a:lnTo>
                  <a:lnTo>
                    <a:pt x="958" y="919"/>
                  </a:lnTo>
                  <a:lnTo>
                    <a:pt x="939" y="938"/>
                  </a:lnTo>
                  <a:lnTo>
                    <a:pt x="921" y="957"/>
                  </a:lnTo>
                  <a:lnTo>
                    <a:pt x="900" y="974"/>
                  </a:lnTo>
                  <a:lnTo>
                    <a:pt x="879" y="991"/>
                  </a:lnTo>
                  <a:lnTo>
                    <a:pt x="858" y="1006"/>
                  </a:lnTo>
                  <a:lnTo>
                    <a:pt x="835" y="1020"/>
                  </a:lnTo>
                  <a:lnTo>
                    <a:pt x="812" y="1033"/>
                  </a:lnTo>
                  <a:lnTo>
                    <a:pt x="788" y="1045"/>
                  </a:lnTo>
                  <a:lnTo>
                    <a:pt x="763" y="1056"/>
                  </a:lnTo>
                  <a:lnTo>
                    <a:pt x="738" y="1066"/>
                  </a:lnTo>
                  <a:lnTo>
                    <a:pt x="713" y="1075"/>
                  </a:lnTo>
                  <a:lnTo>
                    <a:pt x="687" y="1083"/>
                  </a:lnTo>
                  <a:lnTo>
                    <a:pt x="660" y="1089"/>
                  </a:lnTo>
                  <a:lnTo>
                    <a:pt x="634" y="1094"/>
                  </a:lnTo>
                  <a:lnTo>
                    <a:pt x="606" y="1097"/>
                  </a:lnTo>
                  <a:lnTo>
                    <a:pt x="578" y="1098"/>
                  </a:lnTo>
                  <a:lnTo>
                    <a:pt x="550" y="1100"/>
                  </a:lnTo>
                  <a:lnTo>
                    <a:pt x="522" y="1098"/>
                  </a:lnTo>
                  <a:lnTo>
                    <a:pt x="494" y="1097"/>
                  </a:lnTo>
                  <a:lnTo>
                    <a:pt x="466" y="1094"/>
                  </a:lnTo>
                  <a:lnTo>
                    <a:pt x="439" y="1089"/>
                  </a:lnTo>
                  <a:lnTo>
                    <a:pt x="413" y="1083"/>
                  </a:lnTo>
                  <a:lnTo>
                    <a:pt x="386" y="1075"/>
                  </a:lnTo>
                  <a:lnTo>
                    <a:pt x="360" y="1066"/>
                  </a:lnTo>
                  <a:lnTo>
                    <a:pt x="335" y="1056"/>
                  </a:lnTo>
                  <a:lnTo>
                    <a:pt x="311" y="1045"/>
                  </a:lnTo>
                  <a:lnTo>
                    <a:pt x="286" y="1033"/>
                  </a:lnTo>
                  <a:lnTo>
                    <a:pt x="265" y="1020"/>
                  </a:lnTo>
                  <a:lnTo>
                    <a:pt x="241" y="1006"/>
                  </a:lnTo>
                  <a:lnTo>
                    <a:pt x="219" y="991"/>
                  </a:lnTo>
                  <a:lnTo>
                    <a:pt x="199" y="974"/>
                  </a:lnTo>
                  <a:lnTo>
                    <a:pt x="179" y="957"/>
                  </a:lnTo>
                  <a:lnTo>
                    <a:pt x="160" y="938"/>
                  </a:lnTo>
                  <a:lnTo>
                    <a:pt x="141" y="919"/>
                  </a:lnTo>
                  <a:lnTo>
                    <a:pt x="124" y="899"/>
                  </a:lnTo>
                  <a:lnTo>
                    <a:pt x="109" y="879"/>
                  </a:lnTo>
                  <a:lnTo>
                    <a:pt x="93" y="857"/>
                  </a:lnTo>
                  <a:lnTo>
                    <a:pt x="79" y="835"/>
                  </a:lnTo>
                  <a:lnTo>
                    <a:pt x="65" y="812"/>
                  </a:lnTo>
                  <a:lnTo>
                    <a:pt x="53" y="789"/>
                  </a:lnTo>
                  <a:lnTo>
                    <a:pt x="42" y="764"/>
                  </a:lnTo>
                  <a:lnTo>
                    <a:pt x="32" y="739"/>
                  </a:lnTo>
                  <a:lnTo>
                    <a:pt x="23" y="714"/>
                  </a:lnTo>
                  <a:lnTo>
                    <a:pt x="17" y="688"/>
                  </a:lnTo>
                  <a:lnTo>
                    <a:pt x="11" y="661"/>
                  </a:lnTo>
                  <a:lnTo>
                    <a:pt x="6" y="633"/>
                  </a:lnTo>
                  <a:lnTo>
                    <a:pt x="1" y="607"/>
                  </a:lnTo>
                  <a:lnTo>
                    <a:pt x="0" y="579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3" name="Freeform 43"/>
            <p:cNvSpPr>
              <a:spLocks/>
            </p:cNvSpPr>
            <p:nvPr/>
          </p:nvSpPr>
          <p:spPr bwMode="auto">
            <a:xfrm>
              <a:off x="27530" y="30175"/>
              <a:ext cx="6985" cy="6985"/>
            </a:xfrm>
            <a:custGeom>
              <a:avLst/>
              <a:gdLst>
                <a:gd name="T0" fmla="*/ 635 w 1100"/>
                <a:gd name="T1" fmla="*/ 313055 h 1100"/>
                <a:gd name="T2" fmla="*/ 10795 w 1100"/>
                <a:gd name="T3" fmla="*/ 261620 h 1100"/>
                <a:gd name="T4" fmla="*/ 26670 w 1100"/>
                <a:gd name="T5" fmla="*/ 213360 h 1100"/>
                <a:gd name="T6" fmla="*/ 50165 w 1100"/>
                <a:gd name="T7" fmla="*/ 167640 h 1100"/>
                <a:gd name="T8" fmla="*/ 78740 w 1100"/>
                <a:gd name="T9" fmla="*/ 127635 h 1100"/>
                <a:gd name="T10" fmla="*/ 113665 w 1100"/>
                <a:gd name="T11" fmla="*/ 90805 h 1100"/>
                <a:gd name="T12" fmla="*/ 153035 w 1100"/>
                <a:gd name="T13" fmla="*/ 60325 h 1100"/>
                <a:gd name="T14" fmla="*/ 197485 w 1100"/>
                <a:gd name="T15" fmla="*/ 34290 h 1100"/>
                <a:gd name="T16" fmla="*/ 245110 w 1100"/>
                <a:gd name="T17" fmla="*/ 15875 h 1100"/>
                <a:gd name="T18" fmla="*/ 295910 w 1100"/>
                <a:gd name="T19" fmla="*/ 3810 h 1100"/>
                <a:gd name="T20" fmla="*/ 349250 w 1100"/>
                <a:gd name="T21" fmla="*/ 0 h 1100"/>
                <a:gd name="T22" fmla="*/ 402590 w 1100"/>
                <a:gd name="T23" fmla="*/ 3810 h 1100"/>
                <a:gd name="T24" fmla="*/ 452755 w 1100"/>
                <a:gd name="T25" fmla="*/ 15875 h 1100"/>
                <a:gd name="T26" fmla="*/ 500380 w 1100"/>
                <a:gd name="T27" fmla="*/ 34290 h 1100"/>
                <a:gd name="T28" fmla="*/ 544830 w 1100"/>
                <a:gd name="T29" fmla="*/ 60325 h 1100"/>
                <a:gd name="T30" fmla="*/ 584835 w 1100"/>
                <a:gd name="T31" fmla="*/ 90805 h 1100"/>
                <a:gd name="T32" fmla="*/ 619125 w 1100"/>
                <a:gd name="T33" fmla="*/ 127635 h 1100"/>
                <a:gd name="T34" fmla="*/ 647700 w 1100"/>
                <a:gd name="T35" fmla="*/ 167640 h 1100"/>
                <a:gd name="T36" fmla="*/ 671830 w 1100"/>
                <a:gd name="T37" fmla="*/ 213360 h 1100"/>
                <a:gd name="T38" fmla="*/ 687705 w 1100"/>
                <a:gd name="T39" fmla="*/ 261620 h 1100"/>
                <a:gd name="T40" fmla="*/ 696595 w 1100"/>
                <a:gd name="T41" fmla="*/ 313055 h 1100"/>
                <a:gd name="T42" fmla="*/ 698500 w 1100"/>
                <a:gd name="T43" fmla="*/ 367665 h 1100"/>
                <a:gd name="T44" fmla="*/ 691515 w 1100"/>
                <a:gd name="T45" fmla="*/ 419735 h 1100"/>
                <a:gd name="T46" fmla="*/ 677545 w 1100"/>
                <a:gd name="T47" fmla="*/ 469265 h 1100"/>
                <a:gd name="T48" fmla="*/ 656590 w 1100"/>
                <a:gd name="T49" fmla="*/ 515620 h 1100"/>
                <a:gd name="T50" fmla="*/ 629285 w 1100"/>
                <a:gd name="T51" fmla="*/ 558165 h 1100"/>
                <a:gd name="T52" fmla="*/ 596265 w 1100"/>
                <a:gd name="T53" fmla="*/ 595630 h 1100"/>
                <a:gd name="T54" fmla="*/ 558165 w 1100"/>
                <a:gd name="T55" fmla="*/ 629285 h 1100"/>
                <a:gd name="T56" fmla="*/ 515620 w 1100"/>
                <a:gd name="T57" fmla="*/ 655955 h 1100"/>
                <a:gd name="T58" fmla="*/ 468630 w 1100"/>
                <a:gd name="T59" fmla="*/ 676910 h 1100"/>
                <a:gd name="T60" fmla="*/ 419100 w 1100"/>
                <a:gd name="T61" fmla="*/ 691515 h 1100"/>
                <a:gd name="T62" fmla="*/ 367030 w 1100"/>
                <a:gd name="T63" fmla="*/ 697230 h 1100"/>
                <a:gd name="T64" fmla="*/ 313690 w 1100"/>
                <a:gd name="T65" fmla="*/ 696595 h 1100"/>
                <a:gd name="T66" fmla="*/ 262255 w 1100"/>
                <a:gd name="T67" fmla="*/ 687705 h 1100"/>
                <a:gd name="T68" fmla="*/ 212725 w 1100"/>
                <a:gd name="T69" fmla="*/ 670560 h 1100"/>
                <a:gd name="T70" fmla="*/ 168275 w 1100"/>
                <a:gd name="T71" fmla="*/ 647700 h 1100"/>
                <a:gd name="T72" fmla="*/ 126365 w 1100"/>
                <a:gd name="T73" fmla="*/ 618490 h 1100"/>
                <a:gd name="T74" fmla="*/ 89535 w 1100"/>
                <a:gd name="T75" fmla="*/ 583565 h 1100"/>
                <a:gd name="T76" fmla="*/ 59055 w 1100"/>
                <a:gd name="T77" fmla="*/ 544195 h 1100"/>
                <a:gd name="T78" fmla="*/ 33655 w 1100"/>
                <a:gd name="T79" fmla="*/ 501015 h 1100"/>
                <a:gd name="T80" fmla="*/ 14605 w 1100"/>
                <a:gd name="T81" fmla="*/ 453390 h 1100"/>
                <a:gd name="T82" fmla="*/ 3810 w 1100"/>
                <a:gd name="T83" fmla="*/ 401955 h 1100"/>
                <a:gd name="T84" fmla="*/ 0 w 1100"/>
                <a:gd name="T85" fmla="*/ 349885 h 1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0" h="1100">
                  <a:moveTo>
                    <a:pt x="0" y="551"/>
                  </a:moveTo>
                  <a:lnTo>
                    <a:pt x="0" y="521"/>
                  </a:lnTo>
                  <a:lnTo>
                    <a:pt x="1" y="493"/>
                  </a:lnTo>
                  <a:lnTo>
                    <a:pt x="6" y="467"/>
                  </a:lnTo>
                  <a:lnTo>
                    <a:pt x="11" y="439"/>
                  </a:lnTo>
                  <a:lnTo>
                    <a:pt x="17" y="412"/>
                  </a:lnTo>
                  <a:lnTo>
                    <a:pt x="23" y="386"/>
                  </a:lnTo>
                  <a:lnTo>
                    <a:pt x="32" y="361"/>
                  </a:lnTo>
                  <a:lnTo>
                    <a:pt x="42" y="336"/>
                  </a:lnTo>
                  <a:lnTo>
                    <a:pt x="53" y="311"/>
                  </a:lnTo>
                  <a:lnTo>
                    <a:pt x="65" y="288"/>
                  </a:lnTo>
                  <a:lnTo>
                    <a:pt x="79" y="264"/>
                  </a:lnTo>
                  <a:lnTo>
                    <a:pt x="93" y="243"/>
                  </a:lnTo>
                  <a:lnTo>
                    <a:pt x="109" y="221"/>
                  </a:lnTo>
                  <a:lnTo>
                    <a:pt x="124" y="201"/>
                  </a:lnTo>
                  <a:lnTo>
                    <a:pt x="141" y="180"/>
                  </a:lnTo>
                  <a:lnTo>
                    <a:pt x="160" y="162"/>
                  </a:lnTo>
                  <a:lnTo>
                    <a:pt x="179" y="143"/>
                  </a:lnTo>
                  <a:lnTo>
                    <a:pt x="199" y="126"/>
                  </a:lnTo>
                  <a:lnTo>
                    <a:pt x="219" y="109"/>
                  </a:lnTo>
                  <a:lnTo>
                    <a:pt x="241" y="95"/>
                  </a:lnTo>
                  <a:lnTo>
                    <a:pt x="265" y="79"/>
                  </a:lnTo>
                  <a:lnTo>
                    <a:pt x="286" y="67"/>
                  </a:lnTo>
                  <a:lnTo>
                    <a:pt x="311" y="54"/>
                  </a:lnTo>
                  <a:lnTo>
                    <a:pt x="335" y="43"/>
                  </a:lnTo>
                  <a:lnTo>
                    <a:pt x="360" y="34"/>
                  </a:lnTo>
                  <a:lnTo>
                    <a:pt x="386" y="25"/>
                  </a:lnTo>
                  <a:lnTo>
                    <a:pt x="413" y="17"/>
                  </a:lnTo>
                  <a:lnTo>
                    <a:pt x="439" y="11"/>
                  </a:lnTo>
                  <a:lnTo>
                    <a:pt x="466" y="6"/>
                  </a:lnTo>
                  <a:lnTo>
                    <a:pt x="494" y="3"/>
                  </a:lnTo>
                  <a:lnTo>
                    <a:pt x="522" y="1"/>
                  </a:lnTo>
                  <a:lnTo>
                    <a:pt x="550" y="0"/>
                  </a:lnTo>
                  <a:lnTo>
                    <a:pt x="578" y="1"/>
                  </a:lnTo>
                  <a:lnTo>
                    <a:pt x="606" y="3"/>
                  </a:lnTo>
                  <a:lnTo>
                    <a:pt x="634" y="6"/>
                  </a:lnTo>
                  <a:lnTo>
                    <a:pt x="660" y="11"/>
                  </a:lnTo>
                  <a:lnTo>
                    <a:pt x="687" y="17"/>
                  </a:lnTo>
                  <a:lnTo>
                    <a:pt x="713" y="25"/>
                  </a:lnTo>
                  <a:lnTo>
                    <a:pt x="738" y="34"/>
                  </a:lnTo>
                  <a:lnTo>
                    <a:pt x="763" y="43"/>
                  </a:lnTo>
                  <a:lnTo>
                    <a:pt x="788" y="54"/>
                  </a:lnTo>
                  <a:lnTo>
                    <a:pt x="812" y="67"/>
                  </a:lnTo>
                  <a:lnTo>
                    <a:pt x="835" y="79"/>
                  </a:lnTo>
                  <a:lnTo>
                    <a:pt x="858" y="95"/>
                  </a:lnTo>
                  <a:lnTo>
                    <a:pt x="879" y="109"/>
                  </a:lnTo>
                  <a:lnTo>
                    <a:pt x="900" y="126"/>
                  </a:lnTo>
                  <a:lnTo>
                    <a:pt x="921" y="143"/>
                  </a:lnTo>
                  <a:lnTo>
                    <a:pt x="939" y="162"/>
                  </a:lnTo>
                  <a:lnTo>
                    <a:pt x="958" y="180"/>
                  </a:lnTo>
                  <a:lnTo>
                    <a:pt x="975" y="201"/>
                  </a:lnTo>
                  <a:lnTo>
                    <a:pt x="991" y="221"/>
                  </a:lnTo>
                  <a:lnTo>
                    <a:pt x="1006" y="243"/>
                  </a:lnTo>
                  <a:lnTo>
                    <a:pt x="1020" y="264"/>
                  </a:lnTo>
                  <a:lnTo>
                    <a:pt x="1034" y="288"/>
                  </a:lnTo>
                  <a:lnTo>
                    <a:pt x="1045" y="311"/>
                  </a:lnTo>
                  <a:lnTo>
                    <a:pt x="1058" y="336"/>
                  </a:lnTo>
                  <a:lnTo>
                    <a:pt x="1067" y="361"/>
                  </a:lnTo>
                  <a:lnTo>
                    <a:pt x="1075" y="386"/>
                  </a:lnTo>
                  <a:lnTo>
                    <a:pt x="1083" y="412"/>
                  </a:lnTo>
                  <a:lnTo>
                    <a:pt x="1089" y="439"/>
                  </a:lnTo>
                  <a:lnTo>
                    <a:pt x="1094" y="467"/>
                  </a:lnTo>
                  <a:lnTo>
                    <a:pt x="1097" y="493"/>
                  </a:lnTo>
                  <a:lnTo>
                    <a:pt x="1100" y="521"/>
                  </a:lnTo>
                  <a:lnTo>
                    <a:pt x="1100" y="551"/>
                  </a:lnTo>
                  <a:lnTo>
                    <a:pt x="1100" y="579"/>
                  </a:lnTo>
                  <a:lnTo>
                    <a:pt x="1097" y="607"/>
                  </a:lnTo>
                  <a:lnTo>
                    <a:pt x="1094" y="633"/>
                  </a:lnTo>
                  <a:lnTo>
                    <a:pt x="1089" y="661"/>
                  </a:lnTo>
                  <a:lnTo>
                    <a:pt x="1083" y="688"/>
                  </a:lnTo>
                  <a:lnTo>
                    <a:pt x="1075" y="714"/>
                  </a:lnTo>
                  <a:lnTo>
                    <a:pt x="1067" y="739"/>
                  </a:lnTo>
                  <a:lnTo>
                    <a:pt x="1058" y="764"/>
                  </a:lnTo>
                  <a:lnTo>
                    <a:pt x="1045" y="789"/>
                  </a:lnTo>
                  <a:lnTo>
                    <a:pt x="1034" y="812"/>
                  </a:lnTo>
                  <a:lnTo>
                    <a:pt x="1020" y="835"/>
                  </a:lnTo>
                  <a:lnTo>
                    <a:pt x="1006" y="857"/>
                  </a:lnTo>
                  <a:lnTo>
                    <a:pt x="991" y="879"/>
                  </a:lnTo>
                  <a:lnTo>
                    <a:pt x="975" y="899"/>
                  </a:lnTo>
                  <a:lnTo>
                    <a:pt x="958" y="919"/>
                  </a:lnTo>
                  <a:lnTo>
                    <a:pt x="939" y="938"/>
                  </a:lnTo>
                  <a:lnTo>
                    <a:pt x="921" y="957"/>
                  </a:lnTo>
                  <a:lnTo>
                    <a:pt x="900" y="974"/>
                  </a:lnTo>
                  <a:lnTo>
                    <a:pt x="879" y="991"/>
                  </a:lnTo>
                  <a:lnTo>
                    <a:pt x="858" y="1006"/>
                  </a:lnTo>
                  <a:lnTo>
                    <a:pt x="835" y="1020"/>
                  </a:lnTo>
                  <a:lnTo>
                    <a:pt x="812" y="1033"/>
                  </a:lnTo>
                  <a:lnTo>
                    <a:pt x="788" y="1045"/>
                  </a:lnTo>
                  <a:lnTo>
                    <a:pt x="763" y="1056"/>
                  </a:lnTo>
                  <a:lnTo>
                    <a:pt x="738" y="1066"/>
                  </a:lnTo>
                  <a:lnTo>
                    <a:pt x="713" y="1075"/>
                  </a:lnTo>
                  <a:lnTo>
                    <a:pt x="687" y="1083"/>
                  </a:lnTo>
                  <a:lnTo>
                    <a:pt x="660" y="1089"/>
                  </a:lnTo>
                  <a:lnTo>
                    <a:pt x="634" y="1094"/>
                  </a:lnTo>
                  <a:lnTo>
                    <a:pt x="606" y="1097"/>
                  </a:lnTo>
                  <a:lnTo>
                    <a:pt x="578" y="1098"/>
                  </a:lnTo>
                  <a:lnTo>
                    <a:pt x="550" y="1100"/>
                  </a:lnTo>
                  <a:lnTo>
                    <a:pt x="522" y="1098"/>
                  </a:lnTo>
                  <a:lnTo>
                    <a:pt x="494" y="1097"/>
                  </a:lnTo>
                  <a:lnTo>
                    <a:pt x="466" y="1094"/>
                  </a:lnTo>
                  <a:lnTo>
                    <a:pt x="439" y="1089"/>
                  </a:lnTo>
                  <a:lnTo>
                    <a:pt x="413" y="1083"/>
                  </a:lnTo>
                  <a:lnTo>
                    <a:pt x="386" y="1075"/>
                  </a:lnTo>
                  <a:lnTo>
                    <a:pt x="360" y="1066"/>
                  </a:lnTo>
                  <a:lnTo>
                    <a:pt x="335" y="1056"/>
                  </a:lnTo>
                  <a:lnTo>
                    <a:pt x="311" y="1045"/>
                  </a:lnTo>
                  <a:lnTo>
                    <a:pt x="286" y="1033"/>
                  </a:lnTo>
                  <a:lnTo>
                    <a:pt x="265" y="1020"/>
                  </a:lnTo>
                  <a:lnTo>
                    <a:pt x="241" y="1006"/>
                  </a:lnTo>
                  <a:lnTo>
                    <a:pt x="219" y="991"/>
                  </a:lnTo>
                  <a:lnTo>
                    <a:pt x="199" y="974"/>
                  </a:lnTo>
                  <a:lnTo>
                    <a:pt x="179" y="957"/>
                  </a:lnTo>
                  <a:lnTo>
                    <a:pt x="160" y="938"/>
                  </a:lnTo>
                  <a:lnTo>
                    <a:pt x="141" y="919"/>
                  </a:lnTo>
                  <a:lnTo>
                    <a:pt x="124" y="899"/>
                  </a:lnTo>
                  <a:lnTo>
                    <a:pt x="109" y="879"/>
                  </a:lnTo>
                  <a:lnTo>
                    <a:pt x="93" y="857"/>
                  </a:lnTo>
                  <a:lnTo>
                    <a:pt x="79" y="835"/>
                  </a:lnTo>
                  <a:lnTo>
                    <a:pt x="65" y="812"/>
                  </a:lnTo>
                  <a:lnTo>
                    <a:pt x="53" y="789"/>
                  </a:lnTo>
                  <a:lnTo>
                    <a:pt x="42" y="764"/>
                  </a:lnTo>
                  <a:lnTo>
                    <a:pt x="32" y="739"/>
                  </a:lnTo>
                  <a:lnTo>
                    <a:pt x="23" y="714"/>
                  </a:lnTo>
                  <a:lnTo>
                    <a:pt x="17" y="688"/>
                  </a:lnTo>
                  <a:lnTo>
                    <a:pt x="11" y="661"/>
                  </a:lnTo>
                  <a:lnTo>
                    <a:pt x="6" y="633"/>
                  </a:lnTo>
                  <a:lnTo>
                    <a:pt x="1" y="607"/>
                  </a:lnTo>
                  <a:lnTo>
                    <a:pt x="0" y="579"/>
                  </a:lnTo>
                  <a:lnTo>
                    <a:pt x="0" y="551"/>
                  </a:lnTo>
                </a:path>
              </a:pathLst>
            </a:custGeom>
            <a:noFill/>
            <a:ln w="1651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4" name="Freeform 46"/>
            <p:cNvSpPr>
              <a:spLocks/>
            </p:cNvSpPr>
            <p:nvPr/>
          </p:nvSpPr>
          <p:spPr bwMode="auto">
            <a:xfrm>
              <a:off x="36080" y="23190"/>
              <a:ext cx="6991" cy="6985"/>
            </a:xfrm>
            <a:custGeom>
              <a:avLst/>
              <a:gdLst>
                <a:gd name="T0" fmla="*/ 1905 w 1101"/>
                <a:gd name="T1" fmla="*/ 313055 h 1100"/>
                <a:gd name="T2" fmla="*/ 10795 w 1101"/>
                <a:gd name="T3" fmla="*/ 261620 h 1100"/>
                <a:gd name="T4" fmla="*/ 27305 w 1101"/>
                <a:gd name="T5" fmla="*/ 213360 h 1100"/>
                <a:gd name="T6" fmla="*/ 50165 w 1101"/>
                <a:gd name="T7" fmla="*/ 167640 h 1100"/>
                <a:gd name="T8" fmla="*/ 80010 w 1101"/>
                <a:gd name="T9" fmla="*/ 127635 h 1100"/>
                <a:gd name="T10" fmla="*/ 114300 w 1101"/>
                <a:gd name="T11" fmla="*/ 90805 h 1100"/>
                <a:gd name="T12" fmla="*/ 154305 w 1101"/>
                <a:gd name="T13" fmla="*/ 60325 h 1100"/>
                <a:gd name="T14" fmla="*/ 197485 w 1101"/>
                <a:gd name="T15" fmla="*/ 34290 h 1100"/>
                <a:gd name="T16" fmla="*/ 245110 w 1101"/>
                <a:gd name="T17" fmla="*/ 15875 h 1100"/>
                <a:gd name="T18" fmla="*/ 295910 w 1101"/>
                <a:gd name="T19" fmla="*/ 3810 h 1100"/>
                <a:gd name="T20" fmla="*/ 349250 w 1101"/>
                <a:gd name="T21" fmla="*/ 0 h 1100"/>
                <a:gd name="T22" fmla="*/ 402590 w 1101"/>
                <a:gd name="T23" fmla="*/ 3810 h 1100"/>
                <a:gd name="T24" fmla="*/ 452755 w 1101"/>
                <a:gd name="T25" fmla="*/ 15875 h 1100"/>
                <a:gd name="T26" fmla="*/ 500380 w 1101"/>
                <a:gd name="T27" fmla="*/ 34290 h 1100"/>
                <a:gd name="T28" fmla="*/ 544830 w 1101"/>
                <a:gd name="T29" fmla="*/ 60325 h 1100"/>
                <a:gd name="T30" fmla="*/ 584835 w 1101"/>
                <a:gd name="T31" fmla="*/ 90805 h 1100"/>
                <a:gd name="T32" fmla="*/ 619125 w 1101"/>
                <a:gd name="T33" fmla="*/ 127635 h 1100"/>
                <a:gd name="T34" fmla="*/ 647700 w 1101"/>
                <a:gd name="T35" fmla="*/ 167640 h 1100"/>
                <a:gd name="T36" fmla="*/ 671830 w 1101"/>
                <a:gd name="T37" fmla="*/ 213360 h 1100"/>
                <a:gd name="T38" fmla="*/ 688340 w 1101"/>
                <a:gd name="T39" fmla="*/ 261620 h 1100"/>
                <a:gd name="T40" fmla="*/ 697230 w 1101"/>
                <a:gd name="T41" fmla="*/ 313055 h 1100"/>
                <a:gd name="T42" fmla="*/ 698500 w 1101"/>
                <a:gd name="T43" fmla="*/ 367665 h 1100"/>
                <a:gd name="T44" fmla="*/ 691515 w 1101"/>
                <a:gd name="T45" fmla="*/ 419735 h 1100"/>
                <a:gd name="T46" fmla="*/ 677545 w 1101"/>
                <a:gd name="T47" fmla="*/ 469265 h 1100"/>
                <a:gd name="T48" fmla="*/ 656590 w 1101"/>
                <a:gd name="T49" fmla="*/ 515620 h 1100"/>
                <a:gd name="T50" fmla="*/ 629285 w 1101"/>
                <a:gd name="T51" fmla="*/ 558165 h 1100"/>
                <a:gd name="T52" fmla="*/ 596265 w 1101"/>
                <a:gd name="T53" fmla="*/ 595630 h 1100"/>
                <a:gd name="T54" fmla="*/ 558800 w 1101"/>
                <a:gd name="T55" fmla="*/ 629285 h 1100"/>
                <a:gd name="T56" fmla="*/ 516255 w 1101"/>
                <a:gd name="T57" fmla="*/ 655955 h 1100"/>
                <a:gd name="T58" fmla="*/ 469900 w 1101"/>
                <a:gd name="T59" fmla="*/ 676910 h 1100"/>
                <a:gd name="T60" fmla="*/ 419100 w 1101"/>
                <a:gd name="T61" fmla="*/ 691515 h 1100"/>
                <a:gd name="T62" fmla="*/ 367030 w 1101"/>
                <a:gd name="T63" fmla="*/ 697230 h 1100"/>
                <a:gd name="T64" fmla="*/ 313690 w 1101"/>
                <a:gd name="T65" fmla="*/ 696595 h 1100"/>
                <a:gd name="T66" fmla="*/ 262255 w 1101"/>
                <a:gd name="T67" fmla="*/ 687705 h 1100"/>
                <a:gd name="T68" fmla="*/ 213360 w 1101"/>
                <a:gd name="T69" fmla="*/ 670560 h 1100"/>
                <a:gd name="T70" fmla="*/ 168275 w 1101"/>
                <a:gd name="T71" fmla="*/ 647700 h 1100"/>
                <a:gd name="T72" fmla="*/ 126365 w 1101"/>
                <a:gd name="T73" fmla="*/ 618490 h 1100"/>
                <a:gd name="T74" fmla="*/ 90805 w 1101"/>
                <a:gd name="T75" fmla="*/ 583565 h 1100"/>
                <a:gd name="T76" fmla="*/ 59055 w 1101"/>
                <a:gd name="T77" fmla="*/ 544195 h 1100"/>
                <a:gd name="T78" fmla="*/ 34290 w 1101"/>
                <a:gd name="T79" fmla="*/ 501015 h 1100"/>
                <a:gd name="T80" fmla="*/ 15875 w 1101"/>
                <a:gd name="T81" fmla="*/ 453390 h 1100"/>
                <a:gd name="T82" fmla="*/ 3810 w 1101"/>
                <a:gd name="T83" fmla="*/ 401955 h 1100"/>
                <a:gd name="T84" fmla="*/ 0 w 1101"/>
                <a:gd name="T85" fmla="*/ 349885 h 1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1" h="1100">
                  <a:moveTo>
                    <a:pt x="0" y="551"/>
                  </a:moveTo>
                  <a:lnTo>
                    <a:pt x="0" y="521"/>
                  </a:lnTo>
                  <a:lnTo>
                    <a:pt x="3" y="493"/>
                  </a:lnTo>
                  <a:lnTo>
                    <a:pt x="6" y="467"/>
                  </a:lnTo>
                  <a:lnTo>
                    <a:pt x="11" y="439"/>
                  </a:lnTo>
                  <a:lnTo>
                    <a:pt x="17" y="412"/>
                  </a:lnTo>
                  <a:lnTo>
                    <a:pt x="25" y="386"/>
                  </a:lnTo>
                  <a:lnTo>
                    <a:pt x="32" y="361"/>
                  </a:lnTo>
                  <a:lnTo>
                    <a:pt x="43" y="336"/>
                  </a:lnTo>
                  <a:lnTo>
                    <a:pt x="54" y="311"/>
                  </a:lnTo>
                  <a:lnTo>
                    <a:pt x="67" y="288"/>
                  </a:lnTo>
                  <a:lnTo>
                    <a:pt x="79" y="264"/>
                  </a:lnTo>
                  <a:lnTo>
                    <a:pt x="93" y="243"/>
                  </a:lnTo>
                  <a:lnTo>
                    <a:pt x="109" y="221"/>
                  </a:lnTo>
                  <a:lnTo>
                    <a:pt x="126" y="201"/>
                  </a:lnTo>
                  <a:lnTo>
                    <a:pt x="143" y="180"/>
                  </a:lnTo>
                  <a:lnTo>
                    <a:pt x="160" y="162"/>
                  </a:lnTo>
                  <a:lnTo>
                    <a:pt x="180" y="143"/>
                  </a:lnTo>
                  <a:lnTo>
                    <a:pt x="199" y="126"/>
                  </a:lnTo>
                  <a:lnTo>
                    <a:pt x="221" y="109"/>
                  </a:lnTo>
                  <a:lnTo>
                    <a:pt x="243" y="95"/>
                  </a:lnTo>
                  <a:lnTo>
                    <a:pt x="265" y="79"/>
                  </a:lnTo>
                  <a:lnTo>
                    <a:pt x="288" y="67"/>
                  </a:lnTo>
                  <a:lnTo>
                    <a:pt x="311" y="54"/>
                  </a:lnTo>
                  <a:lnTo>
                    <a:pt x="336" y="43"/>
                  </a:lnTo>
                  <a:lnTo>
                    <a:pt x="361" y="34"/>
                  </a:lnTo>
                  <a:lnTo>
                    <a:pt x="386" y="25"/>
                  </a:lnTo>
                  <a:lnTo>
                    <a:pt x="413" y="17"/>
                  </a:lnTo>
                  <a:lnTo>
                    <a:pt x="439" y="11"/>
                  </a:lnTo>
                  <a:lnTo>
                    <a:pt x="466" y="6"/>
                  </a:lnTo>
                  <a:lnTo>
                    <a:pt x="494" y="3"/>
                  </a:lnTo>
                  <a:lnTo>
                    <a:pt x="522" y="1"/>
                  </a:lnTo>
                  <a:lnTo>
                    <a:pt x="550" y="0"/>
                  </a:lnTo>
                  <a:lnTo>
                    <a:pt x="578" y="1"/>
                  </a:lnTo>
                  <a:lnTo>
                    <a:pt x="606" y="3"/>
                  </a:lnTo>
                  <a:lnTo>
                    <a:pt x="634" y="6"/>
                  </a:lnTo>
                  <a:lnTo>
                    <a:pt x="660" y="11"/>
                  </a:lnTo>
                  <a:lnTo>
                    <a:pt x="688" y="17"/>
                  </a:lnTo>
                  <a:lnTo>
                    <a:pt x="713" y="25"/>
                  </a:lnTo>
                  <a:lnTo>
                    <a:pt x="740" y="34"/>
                  </a:lnTo>
                  <a:lnTo>
                    <a:pt x="765" y="43"/>
                  </a:lnTo>
                  <a:lnTo>
                    <a:pt x="788" y="54"/>
                  </a:lnTo>
                  <a:lnTo>
                    <a:pt x="813" y="67"/>
                  </a:lnTo>
                  <a:lnTo>
                    <a:pt x="835" y="79"/>
                  </a:lnTo>
                  <a:lnTo>
                    <a:pt x="858" y="95"/>
                  </a:lnTo>
                  <a:lnTo>
                    <a:pt x="880" y="109"/>
                  </a:lnTo>
                  <a:lnTo>
                    <a:pt x="900" y="126"/>
                  </a:lnTo>
                  <a:lnTo>
                    <a:pt x="921" y="143"/>
                  </a:lnTo>
                  <a:lnTo>
                    <a:pt x="939" y="162"/>
                  </a:lnTo>
                  <a:lnTo>
                    <a:pt x="958" y="180"/>
                  </a:lnTo>
                  <a:lnTo>
                    <a:pt x="975" y="201"/>
                  </a:lnTo>
                  <a:lnTo>
                    <a:pt x="991" y="221"/>
                  </a:lnTo>
                  <a:lnTo>
                    <a:pt x="1006" y="243"/>
                  </a:lnTo>
                  <a:lnTo>
                    <a:pt x="1020" y="264"/>
                  </a:lnTo>
                  <a:lnTo>
                    <a:pt x="1034" y="288"/>
                  </a:lnTo>
                  <a:lnTo>
                    <a:pt x="1047" y="311"/>
                  </a:lnTo>
                  <a:lnTo>
                    <a:pt x="1058" y="336"/>
                  </a:lnTo>
                  <a:lnTo>
                    <a:pt x="1067" y="361"/>
                  </a:lnTo>
                  <a:lnTo>
                    <a:pt x="1076" y="386"/>
                  </a:lnTo>
                  <a:lnTo>
                    <a:pt x="1084" y="412"/>
                  </a:lnTo>
                  <a:lnTo>
                    <a:pt x="1089" y="439"/>
                  </a:lnTo>
                  <a:lnTo>
                    <a:pt x="1095" y="467"/>
                  </a:lnTo>
                  <a:lnTo>
                    <a:pt x="1098" y="493"/>
                  </a:lnTo>
                  <a:lnTo>
                    <a:pt x="1100" y="521"/>
                  </a:lnTo>
                  <a:lnTo>
                    <a:pt x="1101" y="551"/>
                  </a:lnTo>
                  <a:lnTo>
                    <a:pt x="1100" y="579"/>
                  </a:lnTo>
                  <a:lnTo>
                    <a:pt x="1098" y="607"/>
                  </a:lnTo>
                  <a:lnTo>
                    <a:pt x="1095" y="633"/>
                  </a:lnTo>
                  <a:lnTo>
                    <a:pt x="1089" y="661"/>
                  </a:lnTo>
                  <a:lnTo>
                    <a:pt x="1084" y="688"/>
                  </a:lnTo>
                  <a:lnTo>
                    <a:pt x="1076" y="714"/>
                  </a:lnTo>
                  <a:lnTo>
                    <a:pt x="1067" y="739"/>
                  </a:lnTo>
                  <a:lnTo>
                    <a:pt x="1058" y="764"/>
                  </a:lnTo>
                  <a:lnTo>
                    <a:pt x="1047" y="789"/>
                  </a:lnTo>
                  <a:lnTo>
                    <a:pt x="1034" y="812"/>
                  </a:lnTo>
                  <a:lnTo>
                    <a:pt x="1020" y="835"/>
                  </a:lnTo>
                  <a:lnTo>
                    <a:pt x="1006" y="857"/>
                  </a:lnTo>
                  <a:lnTo>
                    <a:pt x="991" y="879"/>
                  </a:lnTo>
                  <a:lnTo>
                    <a:pt x="975" y="899"/>
                  </a:lnTo>
                  <a:lnTo>
                    <a:pt x="958" y="919"/>
                  </a:lnTo>
                  <a:lnTo>
                    <a:pt x="939" y="938"/>
                  </a:lnTo>
                  <a:lnTo>
                    <a:pt x="921" y="957"/>
                  </a:lnTo>
                  <a:lnTo>
                    <a:pt x="900" y="974"/>
                  </a:lnTo>
                  <a:lnTo>
                    <a:pt x="880" y="991"/>
                  </a:lnTo>
                  <a:lnTo>
                    <a:pt x="858" y="1006"/>
                  </a:lnTo>
                  <a:lnTo>
                    <a:pt x="835" y="1020"/>
                  </a:lnTo>
                  <a:lnTo>
                    <a:pt x="813" y="1033"/>
                  </a:lnTo>
                  <a:lnTo>
                    <a:pt x="788" y="1045"/>
                  </a:lnTo>
                  <a:lnTo>
                    <a:pt x="765" y="1056"/>
                  </a:lnTo>
                  <a:lnTo>
                    <a:pt x="740" y="1066"/>
                  </a:lnTo>
                  <a:lnTo>
                    <a:pt x="713" y="1075"/>
                  </a:lnTo>
                  <a:lnTo>
                    <a:pt x="688" y="1083"/>
                  </a:lnTo>
                  <a:lnTo>
                    <a:pt x="660" y="1089"/>
                  </a:lnTo>
                  <a:lnTo>
                    <a:pt x="634" y="1094"/>
                  </a:lnTo>
                  <a:lnTo>
                    <a:pt x="606" y="1097"/>
                  </a:lnTo>
                  <a:lnTo>
                    <a:pt x="578" y="1098"/>
                  </a:lnTo>
                  <a:lnTo>
                    <a:pt x="550" y="1100"/>
                  </a:lnTo>
                  <a:lnTo>
                    <a:pt x="522" y="1098"/>
                  </a:lnTo>
                  <a:lnTo>
                    <a:pt x="494" y="1097"/>
                  </a:lnTo>
                  <a:lnTo>
                    <a:pt x="466" y="1094"/>
                  </a:lnTo>
                  <a:lnTo>
                    <a:pt x="439" y="1089"/>
                  </a:lnTo>
                  <a:lnTo>
                    <a:pt x="413" y="1083"/>
                  </a:lnTo>
                  <a:lnTo>
                    <a:pt x="386" y="1075"/>
                  </a:lnTo>
                  <a:lnTo>
                    <a:pt x="361" y="1066"/>
                  </a:lnTo>
                  <a:lnTo>
                    <a:pt x="336" y="1056"/>
                  </a:lnTo>
                  <a:lnTo>
                    <a:pt x="311" y="1045"/>
                  </a:lnTo>
                  <a:lnTo>
                    <a:pt x="288" y="1033"/>
                  </a:lnTo>
                  <a:lnTo>
                    <a:pt x="265" y="1020"/>
                  </a:lnTo>
                  <a:lnTo>
                    <a:pt x="243" y="1006"/>
                  </a:lnTo>
                  <a:lnTo>
                    <a:pt x="221" y="991"/>
                  </a:lnTo>
                  <a:lnTo>
                    <a:pt x="199" y="974"/>
                  </a:lnTo>
                  <a:lnTo>
                    <a:pt x="180" y="957"/>
                  </a:lnTo>
                  <a:lnTo>
                    <a:pt x="160" y="938"/>
                  </a:lnTo>
                  <a:lnTo>
                    <a:pt x="143" y="919"/>
                  </a:lnTo>
                  <a:lnTo>
                    <a:pt x="126" y="899"/>
                  </a:lnTo>
                  <a:lnTo>
                    <a:pt x="109" y="879"/>
                  </a:lnTo>
                  <a:lnTo>
                    <a:pt x="93" y="857"/>
                  </a:lnTo>
                  <a:lnTo>
                    <a:pt x="79" y="835"/>
                  </a:lnTo>
                  <a:lnTo>
                    <a:pt x="67" y="812"/>
                  </a:lnTo>
                  <a:lnTo>
                    <a:pt x="54" y="789"/>
                  </a:lnTo>
                  <a:lnTo>
                    <a:pt x="43" y="764"/>
                  </a:lnTo>
                  <a:lnTo>
                    <a:pt x="32" y="739"/>
                  </a:lnTo>
                  <a:lnTo>
                    <a:pt x="25" y="714"/>
                  </a:lnTo>
                  <a:lnTo>
                    <a:pt x="17" y="688"/>
                  </a:lnTo>
                  <a:lnTo>
                    <a:pt x="11" y="661"/>
                  </a:lnTo>
                  <a:lnTo>
                    <a:pt x="6" y="633"/>
                  </a:lnTo>
                  <a:lnTo>
                    <a:pt x="3" y="607"/>
                  </a:lnTo>
                  <a:lnTo>
                    <a:pt x="0" y="579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5" name="Freeform 47"/>
            <p:cNvSpPr>
              <a:spLocks/>
            </p:cNvSpPr>
            <p:nvPr/>
          </p:nvSpPr>
          <p:spPr bwMode="auto">
            <a:xfrm>
              <a:off x="36177" y="23190"/>
              <a:ext cx="6991" cy="6985"/>
            </a:xfrm>
            <a:custGeom>
              <a:avLst/>
              <a:gdLst>
                <a:gd name="T0" fmla="*/ 1905 w 1101"/>
                <a:gd name="T1" fmla="*/ 313055 h 1100"/>
                <a:gd name="T2" fmla="*/ 10795 w 1101"/>
                <a:gd name="T3" fmla="*/ 261620 h 1100"/>
                <a:gd name="T4" fmla="*/ 27305 w 1101"/>
                <a:gd name="T5" fmla="*/ 213360 h 1100"/>
                <a:gd name="T6" fmla="*/ 50165 w 1101"/>
                <a:gd name="T7" fmla="*/ 167640 h 1100"/>
                <a:gd name="T8" fmla="*/ 80010 w 1101"/>
                <a:gd name="T9" fmla="*/ 127635 h 1100"/>
                <a:gd name="T10" fmla="*/ 114300 w 1101"/>
                <a:gd name="T11" fmla="*/ 90805 h 1100"/>
                <a:gd name="T12" fmla="*/ 154305 w 1101"/>
                <a:gd name="T13" fmla="*/ 60325 h 1100"/>
                <a:gd name="T14" fmla="*/ 197485 w 1101"/>
                <a:gd name="T15" fmla="*/ 34290 h 1100"/>
                <a:gd name="T16" fmla="*/ 245110 w 1101"/>
                <a:gd name="T17" fmla="*/ 15875 h 1100"/>
                <a:gd name="T18" fmla="*/ 295910 w 1101"/>
                <a:gd name="T19" fmla="*/ 3810 h 1100"/>
                <a:gd name="T20" fmla="*/ 349250 w 1101"/>
                <a:gd name="T21" fmla="*/ 0 h 1100"/>
                <a:gd name="T22" fmla="*/ 402590 w 1101"/>
                <a:gd name="T23" fmla="*/ 3810 h 1100"/>
                <a:gd name="T24" fmla="*/ 452755 w 1101"/>
                <a:gd name="T25" fmla="*/ 15875 h 1100"/>
                <a:gd name="T26" fmla="*/ 500380 w 1101"/>
                <a:gd name="T27" fmla="*/ 34290 h 1100"/>
                <a:gd name="T28" fmla="*/ 544830 w 1101"/>
                <a:gd name="T29" fmla="*/ 60325 h 1100"/>
                <a:gd name="T30" fmla="*/ 584835 w 1101"/>
                <a:gd name="T31" fmla="*/ 90805 h 1100"/>
                <a:gd name="T32" fmla="*/ 619125 w 1101"/>
                <a:gd name="T33" fmla="*/ 127635 h 1100"/>
                <a:gd name="T34" fmla="*/ 647700 w 1101"/>
                <a:gd name="T35" fmla="*/ 167640 h 1100"/>
                <a:gd name="T36" fmla="*/ 671830 w 1101"/>
                <a:gd name="T37" fmla="*/ 213360 h 1100"/>
                <a:gd name="T38" fmla="*/ 688340 w 1101"/>
                <a:gd name="T39" fmla="*/ 261620 h 1100"/>
                <a:gd name="T40" fmla="*/ 697230 w 1101"/>
                <a:gd name="T41" fmla="*/ 313055 h 1100"/>
                <a:gd name="T42" fmla="*/ 698500 w 1101"/>
                <a:gd name="T43" fmla="*/ 367665 h 1100"/>
                <a:gd name="T44" fmla="*/ 691515 w 1101"/>
                <a:gd name="T45" fmla="*/ 419735 h 1100"/>
                <a:gd name="T46" fmla="*/ 677545 w 1101"/>
                <a:gd name="T47" fmla="*/ 469265 h 1100"/>
                <a:gd name="T48" fmla="*/ 656590 w 1101"/>
                <a:gd name="T49" fmla="*/ 515620 h 1100"/>
                <a:gd name="T50" fmla="*/ 629285 w 1101"/>
                <a:gd name="T51" fmla="*/ 558165 h 1100"/>
                <a:gd name="T52" fmla="*/ 596265 w 1101"/>
                <a:gd name="T53" fmla="*/ 595630 h 1100"/>
                <a:gd name="T54" fmla="*/ 558800 w 1101"/>
                <a:gd name="T55" fmla="*/ 629285 h 1100"/>
                <a:gd name="T56" fmla="*/ 516255 w 1101"/>
                <a:gd name="T57" fmla="*/ 655955 h 1100"/>
                <a:gd name="T58" fmla="*/ 469900 w 1101"/>
                <a:gd name="T59" fmla="*/ 676910 h 1100"/>
                <a:gd name="T60" fmla="*/ 419100 w 1101"/>
                <a:gd name="T61" fmla="*/ 691515 h 1100"/>
                <a:gd name="T62" fmla="*/ 367030 w 1101"/>
                <a:gd name="T63" fmla="*/ 697230 h 1100"/>
                <a:gd name="T64" fmla="*/ 313690 w 1101"/>
                <a:gd name="T65" fmla="*/ 696595 h 1100"/>
                <a:gd name="T66" fmla="*/ 262255 w 1101"/>
                <a:gd name="T67" fmla="*/ 687705 h 1100"/>
                <a:gd name="T68" fmla="*/ 213360 w 1101"/>
                <a:gd name="T69" fmla="*/ 670560 h 1100"/>
                <a:gd name="T70" fmla="*/ 168275 w 1101"/>
                <a:gd name="T71" fmla="*/ 647700 h 1100"/>
                <a:gd name="T72" fmla="*/ 126365 w 1101"/>
                <a:gd name="T73" fmla="*/ 618490 h 1100"/>
                <a:gd name="T74" fmla="*/ 90805 w 1101"/>
                <a:gd name="T75" fmla="*/ 583565 h 1100"/>
                <a:gd name="T76" fmla="*/ 59055 w 1101"/>
                <a:gd name="T77" fmla="*/ 544195 h 1100"/>
                <a:gd name="T78" fmla="*/ 34290 w 1101"/>
                <a:gd name="T79" fmla="*/ 501015 h 1100"/>
                <a:gd name="T80" fmla="*/ 15875 w 1101"/>
                <a:gd name="T81" fmla="*/ 453390 h 1100"/>
                <a:gd name="T82" fmla="*/ 3810 w 1101"/>
                <a:gd name="T83" fmla="*/ 401955 h 1100"/>
                <a:gd name="T84" fmla="*/ 0 w 1101"/>
                <a:gd name="T85" fmla="*/ 349885 h 1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1" h="1100">
                  <a:moveTo>
                    <a:pt x="0" y="551"/>
                  </a:moveTo>
                  <a:lnTo>
                    <a:pt x="0" y="521"/>
                  </a:lnTo>
                  <a:lnTo>
                    <a:pt x="3" y="493"/>
                  </a:lnTo>
                  <a:lnTo>
                    <a:pt x="6" y="467"/>
                  </a:lnTo>
                  <a:lnTo>
                    <a:pt x="11" y="439"/>
                  </a:lnTo>
                  <a:lnTo>
                    <a:pt x="17" y="412"/>
                  </a:lnTo>
                  <a:lnTo>
                    <a:pt x="25" y="386"/>
                  </a:lnTo>
                  <a:lnTo>
                    <a:pt x="32" y="361"/>
                  </a:lnTo>
                  <a:lnTo>
                    <a:pt x="43" y="336"/>
                  </a:lnTo>
                  <a:lnTo>
                    <a:pt x="54" y="311"/>
                  </a:lnTo>
                  <a:lnTo>
                    <a:pt x="67" y="288"/>
                  </a:lnTo>
                  <a:lnTo>
                    <a:pt x="79" y="264"/>
                  </a:lnTo>
                  <a:lnTo>
                    <a:pt x="93" y="243"/>
                  </a:lnTo>
                  <a:lnTo>
                    <a:pt x="109" y="221"/>
                  </a:lnTo>
                  <a:lnTo>
                    <a:pt x="126" y="201"/>
                  </a:lnTo>
                  <a:lnTo>
                    <a:pt x="143" y="180"/>
                  </a:lnTo>
                  <a:lnTo>
                    <a:pt x="160" y="162"/>
                  </a:lnTo>
                  <a:lnTo>
                    <a:pt x="180" y="143"/>
                  </a:lnTo>
                  <a:lnTo>
                    <a:pt x="199" y="126"/>
                  </a:lnTo>
                  <a:lnTo>
                    <a:pt x="221" y="109"/>
                  </a:lnTo>
                  <a:lnTo>
                    <a:pt x="243" y="95"/>
                  </a:lnTo>
                  <a:lnTo>
                    <a:pt x="265" y="79"/>
                  </a:lnTo>
                  <a:lnTo>
                    <a:pt x="288" y="67"/>
                  </a:lnTo>
                  <a:lnTo>
                    <a:pt x="311" y="54"/>
                  </a:lnTo>
                  <a:lnTo>
                    <a:pt x="336" y="43"/>
                  </a:lnTo>
                  <a:lnTo>
                    <a:pt x="361" y="34"/>
                  </a:lnTo>
                  <a:lnTo>
                    <a:pt x="386" y="25"/>
                  </a:lnTo>
                  <a:lnTo>
                    <a:pt x="413" y="17"/>
                  </a:lnTo>
                  <a:lnTo>
                    <a:pt x="439" y="11"/>
                  </a:lnTo>
                  <a:lnTo>
                    <a:pt x="466" y="6"/>
                  </a:lnTo>
                  <a:lnTo>
                    <a:pt x="494" y="3"/>
                  </a:lnTo>
                  <a:lnTo>
                    <a:pt x="522" y="1"/>
                  </a:lnTo>
                  <a:lnTo>
                    <a:pt x="550" y="0"/>
                  </a:lnTo>
                  <a:lnTo>
                    <a:pt x="578" y="1"/>
                  </a:lnTo>
                  <a:lnTo>
                    <a:pt x="606" y="3"/>
                  </a:lnTo>
                  <a:lnTo>
                    <a:pt x="634" y="6"/>
                  </a:lnTo>
                  <a:lnTo>
                    <a:pt x="660" y="11"/>
                  </a:lnTo>
                  <a:lnTo>
                    <a:pt x="688" y="17"/>
                  </a:lnTo>
                  <a:lnTo>
                    <a:pt x="713" y="25"/>
                  </a:lnTo>
                  <a:lnTo>
                    <a:pt x="740" y="34"/>
                  </a:lnTo>
                  <a:lnTo>
                    <a:pt x="765" y="43"/>
                  </a:lnTo>
                  <a:lnTo>
                    <a:pt x="788" y="54"/>
                  </a:lnTo>
                  <a:lnTo>
                    <a:pt x="813" y="67"/>
                  </a:lnTo>
                  <a:lnTo>
                    <a:pt x="835" y="79"/>
                  </a:lnTo>
                  <a:lnTo>
                    <a:pt x="858" y="95"/>
                  </a:lnTo>
                  <a:lnTo>
                    <a:pt x="880" y="109"/>
                  </a:lnTo>
                  <a:lnTo>
                    <a:pt x="900" y="126"/>
                  </a:lnTo>
                  <a:lnTo>
                    <a:pt x="921" y="143"/>
                  </a:lnTo>
                  <a:lnTo>
                    <a:pt x="939" y="162"/>
                  </a:lnTo>
                  <a:lnTo>
                    <a:pt x="958" y="180"/>
                  </a:lnTo>
                  <a:lnTo>
                    <a:pt x="975" y="201"/>
                  </a:lnTo>
                  <a:lnTo>
                    <a:pt x="991" y="221"/>
                  </a:lnTo>
                  <a:lnTo>
                    <a:pt x="1006" y="243"/>
                  </a:lnTo>
                  <a:lnTo>
                    <a:pt x="1020" y="264"/>
                  </a:lnTo>
                  <a:lnTo>
                    <a:pt x="1034" y="288"/>
                  </a:lnTo>
                  <a:lnTo>
                    <a:pt x="1047" y="311"/>
                  </a:lnTo>
                  <a:lnTo>
                    <a:pt x="1058" y="336"/>
                  </a:lnTo>
                  <a:lnTo>
                    <a:pt x="1067" y="361"/>
                  </a:lnTo>
                  <a:lnTo>
                    <a:pt x="1076" y="386"/>
                  </a:lnTo>
                  <a:lnTo>
                    <a:pt x="1084" y="412"/>
                  </a:lnTo>
                  <a:lnTo>
                    <a:pt x="1089" y="439"/>
                  </a:lnTo>
                  <a:lnTo>
                    <a:pt x="1095" y="467"/>
                  </a:lnTo>
                  <a:lnTo>
                    <a:pt x="1098" y="493"/>
                  </a:lnTo>
                  <a:lnTo>
                    <a:pt x="1100" y="521"/>
                  </a:lnTo>
                  <a:lnTo>
                    <a:pt x="1101" y="551"/>
                  </a:lnTo>
                  <a:lnTo>
                    <a:pt x="1100" y="579"/>
                  </a:lnTo>
                  <a:lnTo>
                    <a:pt x="1098" y="607"/>
                  </a:lnTo>
                  <a:lnTo>
                    <a:pt x="1095" y="633"/>
                  </a:lnTo>
                  <a:lnTo>
                    <a:pt x="1089" y="661"/>
                  </a:lnTo>
                  <a:lnTo>
                    <a:pt x="1084" y="688"/>
                  </a:lnTo>
                  <a:lnTo>
                    <a:pt x="1076" y="714"/>
                  </a:lnTo>
                  <a:lnTo>
                    <a:pt x="1067" y="739"/>
                  </a:lnTo>
                  <a:lnTo>
                    <a:pt x="1058" y="764"/>
                  </a:lnTo>
                  <a:lnTo>
                    <a:pt x="1047" y="789"/>
                  </a:lnTo>
                  <a:lnTo>
                    <a:pt x="1034" y="812"/>
                  </a:lnTo>
                  <a:lnTo>
                    <a:pt x="1020" y="835"/>
                  </a:lnTo>
                  <a:lnTo>
                    <a:pt x="1006" y="857"/>
                  </a:lnTo>
                  <a:lnTo>
                    <a:pt x="991" y="879"/>
                  </a:lnTo>
                  <a:lnTo>
                    <a:pt x="975" y="899"/>
                  </a:lnTo>
                  <a:lnTo>
                    <a:pt x="958" y="919"/>
                  </a:lnTo>
                  <a:lnTo>
                    <a:pt x="939" y="938"/>
                  </a:lnTo>
                  <a:lnTo>
                    <a:pt x="921" y="957"/>
                  </a:lnTo>
                  <a:lnTo>
                    <a:pt x="900" y="974"/>
                  </a:lnTo>
                  <a:lnTo>
                    <a:pt x="880" y="991"/>
                  </a:lnTo>
                  <a:lnTo>
                    <a:pt x="858" y="1006"/>
                  </a:lnTo>
                  <a:lnTo>
                    <a:pt x="835" y="1020"/>
                  </a:lnTo>
                  <a:lnTo>
                    <a:pt x="813" y="1033"/>
                  </a:lnTo>
                  <a:lnTo>
                    <a:pt x="788" y="1045"/>
                  </a:lnTo>
                  <a:lnTo>
                    <a:pt x="765" y="1056"/>
                  </a:lnTo>
                  <a:lnTo>
                    <a:pt x="740" y="1066"/>
                  </a:lnTo>
                  <a:lnTo>
                    <a:pt x="713" y="1075"/>
                  </a:lnTo>
                  <a:lnTo>
                    <a:pt x="688" y="1083"/>
                  </a:lnTo>
                  <a:lnTo>
                    <a:pt x="660" y="1089"/>
                  </a:lnTo>
                  <a:lnTo>
                    <a:pt x="634" y="1094"/>
                  </a:lnTo>
                  <a:lnTo>
                    <a:pt x="606" y="1097"/>
                  </a:lnTo>
                  <a:lnTo>
                    <a:pt x="578" y="1098"/>
                  </a:lnTo>
                  <a:lnTo>
                    <a:pt x="550" y="1100"/>
                  </a:lnTo>
                  <a:lnTo>
                    <a:pt x="522" y="1098"/>
                  </a:lnTo>
                  <a:lnTo>
                    <a:pt x="494" y="1097"/>
                  </a:lnTo>
                  <a:lnTo>
                    <a:pt x="466" y="1094"/>
                  </a:lnTo>
                  <a:lnTo>
                    <a:pt x="439" y="1089"/>
                  </a:lnTo>
                  <a:lnTo>
                    <a:pt x="413" y="1083"/>
                  </a:lnTo>
                  <a:lnTo>
                    <a:pt x="386" y="1075"/>
                  </a:lnTo>
                  <a:lnTo>
                    <a:pt x="361" y="1066"/>
                  </a:lnTo>
                  <a:lnTo>
                    <a:pt x="336" y="1056"/>
                  </a:lnTo>
                  <a:lnTo>
                    <a:pt x="311" y="1045"/>
                  </a:lnTo>
                  <a:lnTo>
                    <a:pt x="288" y="1033"/>
                  </a:lnTo>
                  <a:lnTo>
                    <a:pt x="265" y="1020"/>
                  </a:lnTo>
                  <a:lnTo>
                    <a:pt x="243" y="1006"/>
                  </a:lnTo>
                  <a:lnTo>
                    <a:pt x="221" y="991"/>
                  </a:lnTo>
                  <a:lnTo>
                    <a:pt x="199" y="974"/>
                  </a:lnTo>
                  <a:lnTo>
                    <a:pt x="180" y="957"/>
                  </a:lnTo>
                  <a:lnTo>
                    <a:pt x="160" y="938"/>
                  </a:lnTo>
                  <a:lnTo>
                    <a:pt x="143" y="919"/>
                  </a:lnTo>
                  <a:lnTo>
                    <a:pt x="126" y="899"/>
                  </a:lnTo>
                  <a:lnTo>
                    <a:pt x="109" y="879"/>
                  </a:lnTo>
                  <a:lnTo>
                    <a:pt x="93" y="857"/>
                  </a:lnTo>
                  <a:lnTo>
                    <a:pt x="79" y="835"/>
                  </a:lnTo>
                  <a:lnTo>
                    <a:pt x="67" y="812"/>
                  </a:lnTo>
                  <a:lnTo>
                    <a:pt x="54" y="789"/>
                  </a:lnTo>
                  <a:lnTo>
                    <a:pt x="43" y="764"/>
                  </a:lnTo>
                  <a:lnTo>
                    <a:pt x="32" y="739"/>
                  </a:lnTo>
                  <a:lnTo>
                    <a:pt x="25" y="714"/>
                  </a:lnTo>
                  <a:lnTo>
                    <a:pt x="17" y="688"/>
                  </a:lnTo>
                  <a:lnTo>
                    <a:pt x="11" y="661"/>
                  </a:lnTo>
                  <a:lnTo>
                    <a:pt x="6" y="633"/>
                  </a:lnTo>
                  <a:lnTo>
                    <a:pt x="3" y="607"/>
                  </a:lnTo>
                  <a:lnTo>
                    <a:pt x="0" y="579"/>
                  </a:lnTo>
                  <a:lnTo>
                    <a:pt x="0" y="551"/>
                  </a:lnTo>
                </a:path>
              </a:pathLst>
            </a:custGeom>
            <a:noFill/>
            <a:ln w="1651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6" name="Rectangle 48"/>
            <p:cNvSpPr>
              <a:spLocks noChangeArrowheads="1"/>
            </p:cNvSpPr>
            <p:nvPr/>
          </p:nvSpPr>
          <p:spPr bwMode="auto">
            <a:xfrm>
              <a:off x="35569" y="24630"/>
              <a:ext cx="8499" cy="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ru-RU" sz="900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Опорный</a:t>
              </a:r>
              <a:endParaRPr lang="en-US" sz="9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ru-RU" sz="900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9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ШИБЦ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Freeform 49"/>
            <p:cNvSpPr>
              <a:spLocks/>
            </p:cNvSpPr>
            <p:nvPr/>
          </p:nvSpPr>
          <p:spPr bwMode="auto">
            <a:xfrm>
              <a:off x="16103" y="16389"/>
              <a:ext cx="6998" cy="6985"/>
            </a:xfrm>
            <a:custGeom>
              <a:avLst/>
              <a:gdLst>
                <a:gd name="T0" fmla="*/ 1905 w 1102"/>
                <a:gd name="T1" fmla="*/ 313690 h 1100"/>
                <a:gd name="T2" fmla="*/ 10795 w 1102"/>
                <a:gd name="T3" fmla="*/ 262255 h 1100"/>
                <a:gd name="T4" fmla="*/ 27305 w 1102"/>
                <a:gd name="T5" fmla="*/ 213995 h 1100"/>
                <a:gd name="T6" fmla="*/ 50165 w 1102"/>
                <a:gd name="T7" fmla="*/ 168275 h 1100"/>
                <a:gd name="T8" fmla="*/ 80010 w 1102"/>
                <a:gd name="T9" fmla="*/ 127635 h 1100"/>
                <a:gd name="T10" fmla="*/ 114935 w 1102"/>
                <a:gd name="T11" fmla="*/ 91440 h 1100"/>
                <a:gd name="T12" fmla="*/ 154305 w 1102"/>
                <a:gd name="T13" fmla="*/ 60325 h 1100"/>
                <a:gd name="T14" fmla="*/ 198120 w 1102"/>
                <a:gd name="T15" fmla="*/ 34925 h 1100"/>
                <a:gd name="T16" fmla="*/ 246380 w 1102"/>
                <a:gd name="T17" fmla="*/ 15875 h 1100"/>
                <a:gd name="T18" fmla="*/ 296545 w 1102"/>
                <a:gd name="T19" fmla="*/ 4445 h 1100"/>
                <a:gd name="T20" fmla="*/ 350520 w 1102"/>
                <a:gd name="T21" fmla="*/ 0 h 1100"/>
                <a:gd name="T22" fmla="*/ 402590 w 1102"/>
                <a:gd name="T23" fmla="*/ 4445 h 1100"/>
                <a:gd name="T24" fmla="*/ 454025 w 1102"/>
                <a:gd name="T25" fmla="*/ 15875 h 1100"/>
                <a:gd name="T26" fmla="*/ 501650 w 1102"/>
                <a:gd name="T27" fmla="*/ 34925 h 1100"/>
                <a:gd name="T28" fmla="*/ 544830 w 1102"/>
                <a:gd name="T29" fmla="*/ 60325 h 1100"/>
                <a:gd name="T30" fmla="*/ 584835 w 1102"/>
                <a:gd name="T31" fmla="*/ 91440 h 1100"/>
                <a:gd name="T32" fmla="*/ 619125 w 1102"/>
                <a:gd name="T33" fmla="*/ 127635 h 1100"/>
                <a:gd name="T34" fmla="*/ 648970 w 1102"/>
                <a:gd name="T35" fmla="*/ 168275 h 1100"/>
                <a:gd name="T36" fmla="*/ 671830 w 1102"/>
                <a:gd name="T37" fmla="*/ 213995 h 1100"/>
                <a:gd name="T38" fmla="*/ 688340 w 1102"/>
                <a:gd name="T39" fmla="*/ 262255 h 1100"/>
                <a:gd name="T40" fmla="*/ 697230 w 1102"/>
                <a:gd name="T41" fmla="*/ 313690 h 1100"/>
                <a:gd name="T42" fmla="*/ 699770 w 1102"/>
                <a:gd name="T43" fmla="*/ 367665 h 1100"/>
                <a:gd name="T44" fmla="*/ 692785 w 1102"/>
                <a:gd name="T45" fmla="*/ 420370 h 1100"/>
                <a:gd name="T46" fmla="*/ 678815 w 1102"/>
                <a:gd name="T47" fmla="*/ 469265 h 1100"/>
                <a:gd name="T48" fmla="*/ 657225 w 1102"/>
                <a:gd name="T49" fmla="*/ 516255 h 1100"/>
                <a:gd name="T50" fmla="*/ 630555 w 1102"/>
                <a:gd name="T51" fmla="*/ 558165 h 1100"/>
                <a:gd name="T52" fmla="*/ 597535 w 1102"/>
                <a:gd name="T53" fmla="*/ 596265 h 1100"/>
                <a:gd name="T54" fmla="*/ 558800 w 1102"/>
                <a:gd name="T55" fmla="*/ 629920 h 1100"/>
                <a:gd name="T56" fmla="*/ 516255 w 1102"/>
                <a:gd name="T57" fmla="*/ 656590 h 1100"/>
                <a:gd name="T58" fmla="*/ 469900 w 1102"/>
                <a:gd name="T59" fmla="*/ 678180 h 1100"/>
                <a:gd name="T60" fmla="*/ 420370 w 1102"/>
                <a:gd name="T61" fmla="*/ 692150 h 1100"/>
                <a:gd name="T62" fmla="*/ 368300 w 1102"/>
                <a:gd name="T63" fmla="*/ 698500 h 1100"/>
                <a:gd name="T64" fmla="*/ 314325 w 1102"/>
                <a:gd name="T65" fmla="*/ 696595 h 1100"/>
                <a:gd name="T66" fmla="*/ 262255 w 1102"/>
                <a:gd name="T67" fmla="*/ 687705 h 1100"/>
                <a:gd name="T68" fmla="*/ 213360 w 1102"/>
                <a:gd name="T69" fmla="*/ 671195 h 1100"/>
                <a:gd name="T70" fmla="*/ 168275 w 1102"/>
                <a:gd name="T71" fmla="*/ 648335 h 1100"/>
                <a:gd name="T72" fmla="*/ 127635 w 1102"/>
                <a:gd name="T73" fmla="*/ 618490 h 1100"/>
                <a:gd name="T74" fmla="*/ 90805 w 1102"/>
                <a:gd name="T75" fmla="*/ 584200 h 1100"/>
                <a:gd name="T76" fmla="*/ 60325 w 1102"/>
                <a:gd name="T77" fmla="*/ 544830 h 1100"/>
                <a:gd name="T78" fmla="*/ 34290 w 1102"/>
                <a:gd name="T79" fmla="*/ 501015 h 1100"/>
                <a:gd name="T80" fmla="*/ 15875 w 1102"/>
                <a:gd name="T81" fmla="*/ 454025 h 1100"/>
                <a:gd name="T82" fmla="*/ 3810 w 1102"/>
                <a:gd name="T83" fmla="*/ 402590 h 1100"/>
                <a:gd name="T84" fmla="*/ 0 w 1102"/>
                <a:gd name="T85" fmla="*/ 349885 h 1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2" h="1100">
                  <a:moveTo>
                    <a:pt x="0" y="551"/>
                  </a:moveTo>
                  <a:lnTo>
                    <a:pt x="1" y="522"/>
                  </a:lnTo>
                  <a:lnTo>
                    <a:pt x="3" y="494"/>
                  </a:lnTo>
                  <a:lnTo>
                    <a:pt x="6" y="467"/>
                  </a:lnTo>
                  <a:lnTo>
                    <a:pt x="11" y="439"/>
                  </a:lnTo>
                  <a:lnTo>
                    <a:pt x="17" y="413"/>
                  </a:lnTo>
                  <a:lnTo>
                    <a:pt x="25" y="386"/>
                  </a:lnTo>
                  <a:lnTo>
                    <a:pt x="34" y="361"/>
                  </a:lnTo>
                  <a:lnTo>
                    <a:pt x="43" y="337"/>
                  </a:lnTo>
                  <a:lnTo>
                    <a:pt x="54" y="312"/>
                  </a:lnTo>
                  <a:lnTo>
                    <a:pt x="67" y="288"/>
                  </a:lnTo>
                  <a:lnTo>
                    <a:pt x="79" y="265"/>
                  </a:lnTo>
                  <a:lnTo>
                    <a:pt x="95" y="243"/>
                  </a:lnTo>
                  <a:lnTo>
                    <a:pt x="109" y="221"/>
                  </a:lnTo>
                  <a:lnTo>
                    <a:pt x="126" y="201"/>
                  </a:lnTo>
                  <a:lnTo>
                    <a:pt x="143" y="181"/>
                  </a:lnTo>
                  <a:lnTo>
                    <a:pt x="162" y="162"/>
                  </a:lnTo>
                  <a:lnTo>
                    <a:pt x="181" y="144"/>
                  </a:lnTo>
                  <a:lnTo>
                    <a:pt x="201" y="126"/>
                  </a:lnTo>
                  <a:lnTo>
                    <a:pt x="221" y="109"/>
                  </a:lnTo>
                  <a:lnTo>
                    <a:pt x="243" y="95"/>
                  </a:lnTo>
                  <a:lnTo>
                    <a:pt x="265" y="80"/>
                  </a:lnTo>
                  <a:lnTo>
                    <a:pt x="288" y="67"/>
                  </a:lnTo>
                  <a:lnTo>
                    <a:pt x="312" y="55"/>
                  </a:lnTo>
                  <a:lnTo>
                    <a:pt x="336" y="44"/>
                  </a:lnTo>
                  <a:lnTo>
                    <a:pt x="361" y="35"/>
                  </a:lnTo>
                  <a:lnTo>
                    <a:pt x="388" y="25"/>
                  </a:lnTo>
                  <a:lnTo>
                    <a:pt x="413" y="18"/>
                  </a:lnTo>
                  <a:lnTo>
                    <a:pt x="439" y="11"/>
                  </a:lnTo>
                  <a:lnTo>
                    <a:pt x="467" y="7"/>
                  </a:lnTo>
                  <a:lnTo>
                    <a:pt x="495" y="4"/>
                  </a:lnTo>
                  <a:lnTo>
                    <a:pt x="522" y="2"/>
                  </a:lnTo>
                  <a:lnTo>
                    <a:pt x="552" y="0"/>
                  </a:lnTo>
                  <a:lnTo>
                    <a:pt x="580" y="2"/>
                  </a:lnTo>
                  <a:lnTo>
                    <a:pt x="608" y="4"/>
                  </a:lnTo>
                  <a:lnTo>
                    <a:pt x="634" y="7"/>
                  </a:lnTo>
                  <a:lnTo>
                    <a:pt x="662" y="11"/>
                  </a:lnTo>
                  <a:lnTo>
                    <a:pt x="689" y="18"/>
                  </a:lnTo>
                  <a:lnTo>
                    <a:pt x="715" y="25"/>
                  </a:lnTo>
                  <a:lnTo>
                    <a:pt x="740" y="35"/>
                  </a:lnTo>
                  <a:lnTo>
                    <a:pt x="765" y="44"/>
                  </a:lnTo>
                  <a:lnTo>
                    <a:pt x="790" y="55"/>
                  </a:lnTo>
                  <a:lnTo>
                    <a:pt x="813" y="67"/>
                  </a:lnTo>
                  <a:lnTo>
                    <a:pt x="837" y="80"/>
                  </a:lnTo>
                  <a:lnTo>
                    <a:pt x="858" y="95"/>
                  </a:lnTo>
                  <a:lnTo>
                    <a:pt x="880" y="109"/>
                  </a:lnTo>
                  <a:lnTo>
                    <a:pt x="902" y="126"/>
                  </a:lnTo>
                  <a:lnTo>
                    <a:pt x="921" y="144"/>
                  </a:lnTo>
                  <a:lnTo>
                    <a:pt x="941" y="162"/>
                  </a:lnTo>
                  <a:lnTo>
                    <a:pt x="958" y="181"/>
                  </a:lnTo>
                  <a:lnTo>
                    <a:pt x="975" y="201"/>
                  </a:lnTo>
                  <a:lnTo>
                    <a:pt x="993" y="221"/>
                  </a:lnTo>
                  <a:lnTo>
                    <a:pt x="1008" y="243"/>
                  </a:lnTo>
                  <a:lnTo>
                    <a:pt x="1022" y="265"/>
                  </a:lnTo>
                  <a:lnTo>
                    <a:pt x="1035" y="288"/>
                  </a:lnTo>
                  <a:lnTo>
                    <a:pt x="1047" y="312"/>
                  </a:lnTo>
                  <a:lnTo>
                    <a:pt x="1058" y="337"/>
                  </a:lnTo>
                  <a:lnTo>
                    <a:pt x="1069" y="361"/>
                  </a:lnTo>
                  <a:lnTo>
                    <a:pt x="1077" y="386"/>
                  </a:lnTo>
                  <a:lnTo>
                    <a:pt x="1084" y="413"/>
                  </a:lnTo>
                  <a:lnTo>
                    <a:pt x="1091" y="439"/>
                  </a:lnTo>
                  <a:lnTo>
                    <a:pt x="1095" y="467"/>
                  </a:lnTo>
                  <a:lnTo>
                    <a:pt x="1098" y="494"/>
                  </a:lnTo>
                  <a:lnTo>
                    <a:pt x="1102" y="522"/>
                  </a:lnTo>
                  <a:lnTo>
                    <a:pt x="1102" y="551"/>
                  </a:lnTo>
                  <a:lnTo>
                    <a:pt x="1102" y="579"/>
                  </a:lnTo>
                  <a:lnTo>
                    <a:pt x="1098" y="607"/>
                  </a:lnTo>
                  <a:lnTo>
                    <a:pt x="1095" y="634"/>
                  </a:lnTo>
                  <a:lnTo>
                    <a:pt x="1091" y="662"/>
                  </a:lnTo>
                  <a:lnTo>
                    <a:pt x="1084" y="688"/>
                  </a:lnTo>
                  <a:lnTo>
                    <a:pt x="1077" y="715"/>
                  </a:lnTo>
                  <a:lnTo>
                    <a:pt x="1069" y="739"/>
                  </a:lnTo>
                  <a:lnTo>
                    <a:pt x="1058" y="764"/>
                  </a:lnTo>
                  <a:lnTo>
                    <a:pt x="1047" y="789"/>
                  </a:lnTo>
                  <a:lnTo>
                    <a:pt x="1035" y="813"/>
                  </a:lnTo>
                  <a:lnTo>
                    <a:pt x="1022" y="836"/>
                  </a:lnTo>
                  <a:lnTo>
                    <a:pt x="1008" y="858"/>
                  </a:lnTo>
                  <a:lnTo>
                    <a:pt x="993" y="879"/>
                  </a:lnTo>
                  <a:lnTo>
                    <a:pt x="975" y="900"/>
                  </a:lnTo>
                  <a:lnTo>
                    <a:pt x="958" y="920"/>
                  </a:lnTo>
                  <a:lnTo>
                    <a:pt x="941" y="939"/>
                  </a:lnTo>
                  <a:lnTo>
                    <a:pt x="921" y="957"/>
                  </a:lnTo>
                  <a:lnTo>
                    <a:pt x="902" y="974"/>
                  </a:lnTo>
                  <a:lnTo>
                    <a:pt x="880" y="992"/>
                  </a:lnTo>
                  <a:lnTo>
                    <a:pt x="858" y="1007"/>
                  </a:lnTo>
                  <a:lnTo>
                    <a:pt x="837" y="1021"/>
                  </a:lnTo>
                  <a:lnTo>
                    <a:pt x="813" y="1034"/>
                  </a:lnTo>
                  <a:lnTo>
                    <a:pt x="790" y="1046"/>
                  </a:lnTo>
                  <a:lnTo>
                    <a:pt x="765" y="1057"/>
                  </a:lnTo>
                  <a:lnTo>
                    <a:pt x="740" y="1068"/>
                  </a:lnTo>
                  <a:lnTo>
                    <a:pt x="715" y="1076"/>
                  </a:lnTo>
                  <a:lnTo>
                    <a:pt x="689" y="1083"/>
                  </a:lnTo>
                  <a:lnTo>
                    <a:pt x="662" y="1090"/>
                  </a:lnTo>
                  <a:lnTo>
                    <a:pt x="634" y="1094"/>
                  </a:lnTo>
                  <a:lnTo>
                    <a:pt x="608" y="1097"/>
                  </a:lnTo>
                  <a:lnTo>
                    <a:pt x="580" y="1100"/>
                  </a:lnTo>
                  <a:lnTo>
                    <a:pt x="552" y="1100"/>
                  </a:lnTo>
                  <a:lnTo>
                    <a:pt x="522" y="1100"/>
                  </a:lnTo>
                  <a:lnTo>
                    <a:pt x="495" y="1097"/>
                  </a:lnTo>
                  <a:lnTo>
                    <a:pt x="467" y="1094"/>
                  </a:lnTo>
                  <a:lnTo>
                    <a:pt x="439" y="1090"/>
                  </a:lnTo>
                  <a:lnTo>
                    <a:pt x="413" y="1083"/>
                  </a:lnTo>
                  <a:lnTo>
                    <a:pt x="388" y="1076"/>
                  </a:lnTo>
                  <a:lnTo>
                    <a:pt x="361" y="1068"/>
                  </a:lnTo>
                  <a:lnTo>
                    <a:pt x="336" y="1057"/>
                  </a:lnTo>
                  <a:lnTo>
                    <a:pt x="312" y="1046"/>
                  </a:lnTo>
                  <a:lnTo>
                    <a:pt x="288" y="1034"/>
                  </a:lnTo>
                  <a:lnTo>
                    <a:pt x="265" y="1021"/>
                  </a:lnTo>
                  <a:lnTo>
                    <a:pt x="243" y="1007"/>
                  </a:lnTo>
                  <a:lnTo>
                    <a:pt x="221" y="992"/>
                  </a:lnTo>
                  <a:lnTo>
                    <a:pt x="201" y="974"/>
                  </a:lnTo>
                  <a:lnTo>
                    <a:pt x="181" y="957"/>
                  </a:lnTo>
                  <a:lnTo>
                    <a:pt x="162" y="939"/>
                  </a:lnTo>
                  <a:lnTo>
                    <a:pt x="143" y="920"/>
                  </a:lnTo>
                  <a:lnTo>
                    <a:pt x="126" y="900"/>
                  </a:lnTo>
                  <a:lnTo>
                    <a:pt x="109" y="879"/>
                  </a:lnTo>
                  <a:lnTo>
                    <a:pt x="95" y="858"/>
                  </a:lnTo>
                  <a:lnTo>
                    <a:pt x="79" y="836"/>
                  </a:lnTo>
                  <a:lnTo>
                    <a:pt x="67" y="813"/>
                  </a:lnTo>
                  <a:lnTo>
                    <a:pt x="54" y="789"/>
                  </a:lnTo>
                  <a:lnTo>
                    <a:pt x="43" y="764"/>
                  </a:lnTo>
                  <a:lnTo>
                    <a:pt x="34" y="739"/>
                  </a:lnTo>
                  <a:lnTo>
                    <a:pt x="25" y="715"/>
                  </a:lnTo>
                  <a:lnTo>
                    <a:pt x="17" y="688"/>
                  </a:lnTo>
                  <a:lnTo>
                    <a:pt x="11" y="662"/>
                  </a:lnTo>
                  <a:lnTo>
                    <a:pt x="6" y="634"/>
                  </a:lnTo>
                  <a:lnTo>
                    <a:pt x="3" y="607"/>
                  </a:lnTo>
                  <a:lnTo>
                    <a:pt x="1" y="579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8" name="Freeform 50"/>
            <p:cNvSpPr>
              <a:spLocks/>
            </p:cNvSpPr>
            <p:nvPr/>
          </p:nvSpPr>
          <p:spPr bwMode="auto">
            <a:xfrm>
              <a:off x="16103" y="16389"/>
              <a:ext cx="6998" cy="6985"/>
            </a:xfrm>
            <a:custGeom>
              <a:avLst/>
              <a:gdLst>
                <a:gd name="T0" fmla="*/ 1905 w 1102"/>
                <a:gd name="T1" fmla="*/ 313690 h 1100"/>
                <a:gd name="T2" fmla="*/ 10795 w 1102"/>
                <a:gd name="T3" fmla="*/ 262255 h 1100"/>
                <a:gd name="T4" fmla="*/ 27305 w 1102"/>
                <a:gd name="T5" fmla="*/ 213995 h 1100"/>
                <a:gd name="T6" fmla="*/ 50165 w 1102"/>
                <a:gd name="T7" fmla="*/ 168275 h 1100"/>
                <a:gd name="T8" fmla="*/ 80010 w 1102"/>
                <a:gd name="T9" fmla="*/ 127635 h 1100"/>
                <a:gd name="T10" fmla="*/ 114935 w 1102"/>
                <a:gd name="T11" fmla="*/ 91440 h 1100"/>
                <a:gd name="T12" fmla="*/ 154305 w 1102"/>
                <a:gd name="T13" fmla="*/ 60325 h 1100"/>
                <a:gd name="T14" fmla="*/ 198120 w 1102"/>
                <a:gd name="T15" fmla="*/ 34925 h 1100"/>
                <a:gd name="T16" fmla="*/ 246380 w 1102"/>
                <a:gd name="T17" fmla="*/ 15875 h 1100"/>
                <a:gd name="T18" fmla="*/ 296545 w 1102"/>
                <a:gd name="T19" fmla="*/ 4445 h 1100"/>
                <a:gd name="T20" fmla="*/ 350520 w 1102"/>
                <a:gd name="T21" fmla="*/ 0 h 1100"/>
                <a:gd name="T22" fmla="*/ 402590 w 1102"/>
                <a:gd name="T23" fmla="*/ 4445 h 1100"/>
                <a:gd name="T24" fmla="*/ 454025 w 1102"/>
                <a:gd name="T25" fmla="*/ 15875 h 1100"/>
                <a:gd name="T26" fmla="*/ 501650 w 1102"/>
                <a:gd name="T27" fmla="*/ 34925 h 1100"/>
                <a:gd name="T28" fmla="*/ 544830 w 1102"/>
                <a:gd name="T29" fmla="*/ 60325 h 1100"/>
                <a:gd name="T30" fmla="*/ 584835 w 1102"/>
                <a:gd name="T31" fmla="*/ 91440 h 1100"/>
                <a:gd name="T32" fmla="*/ 619125 w 1102"/>
                <a:gd name="T33" fmla="*/ 127635 h 1100"/>
                <a:gd name="T34" fmla="*/ 648970 w 1102"/>
                <a:gd name="T35" fmla="*/ 168275 h 1100"/>
                <a:gd name="T36" fmla="*/ 671830 w 1102"/>
                <a:gd name="T37" fmla="*/ 213995 h 1100"/>
                <a:gd name="T38" fmla="*/ 688340 w 1102"/>
                <a:gd name="T39" fmla="*/ 262255 h 1100"/>
                <a:gd name="T40" fmla="*/ 697230 w 1102"/>
                <a:gd name="T41" fmla="*/ 313690 h 1100"/>
                <a:gd name="T42" fmla="*/ 699770 w 1102"/>
                <a:gd name="T43" fmla="*/ 367665 h 1100"/>
                <a:gd name="T44" fmla="*/ 692785 w 1102"/>
                <a:gd name="T45" fmla="*/ 420370 h 1100"/>
                <a:gd name="T46" fmla="*/ 678815 w 1102"/>
                <a:gd name="T47" fmla="*/ 469265 h 1100"/>
                <a:gd name="T48" fmla="*/ 657225 w 1102"/>
                <a:gd name="T49" fmla="*/ 516255 h 1100"/>
                <a:gd name="T50" fmla="*/ 630555 w 1102"/>
                <a:gd name="T51" fmla="*/ 558165 h 1100"/>
                <a:gd name="T52" fmla="*/ 597535 w 1102"/>
                <a:gd name="T53" fmla="*/ 596265 h 1100"/>
                <a:gd name="T54" fmla="*/ 558800 w 1102"/>
                <a:gd name="T55" fmla="*/ 629920 h 1100"/>
                <a:gd name="T56" fmla="*/ 516255 w 1102"/>
                <a:gd name="T57" fmla="*/ 656590 h 1100"/>
                <a:gd name="T58" fmla="*/ 469900 w 1102"/>
                <a:gd name="T59" fmla="*/ 678180 h 1100"/>
                <a:gd name="T60" fmla="*/ 420370 w 1102"/>
                <a:gd name="T61" fmla="*/ 692150 h 1100"/>
                <a:gd name="T62" fmla="*/ 368300 w 1102"/>
                <a:gd name="T63" fmla="*/ 698500 h 1100"/>
                <a:gd name="T64" fmla="*/ 314325 w 1102"/>
                <a:gd name="T65" fmla="*/ 696595 h 1100"/>
                <a:gd name="T66" fmla="*/ 262255 w 1102"/>
                <a:gd name="T67" fmla="*/ 687705 h 1100"/>
                <a:gd name="T68" fmla="*/ 213360 w 1102"/>
                <a:gd name="T69" fmla="*/ 671195 h 1100"/>
                <a:gd name="T70" fmla="*/ 168275 w 1102"/>
                <a:gd name="T71" fmla="*/ 648335 h 1100"/>
                <a:gd name="T72" fmla="*/ 127635 w 1102"/>
                <a:gd name="T73" fmla="*/ 618490 h 1100"/>
                <a:gd name="T74" fmla="*/ 90805 w 1102"/>
                <a:gd name="T75" fmla="*/ 584200 h 1100"/>
                <a:gd name="T76" fmla="*/ 60325 w 1102"/>
                <a:gd name="T77" fmla="*/ 544830 h 1100"/>
                <a:gd name="T78" fmla="*/ 34290 w 1102"/>
                <a:gd name="T79" fmla="*/ 501015 h 1100"/>
                <a:gd name="T80" fmla="*/ 15875 w 1102"/>
                <a:gd name="T81" fmla="*/ 454025 h 1100"/>
                <a:gd name="T82" fmla="*/ 3810 w 1102"/>
                <a:gd name="T83" fmla="*/ 402590 h 1100"/>
                <a:gd name="T84" fmla="*/ 0 w 1102"/>
                <a:gd name="T85" fmla="*/ 349885 h 1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2" h="1100">
                  <a:moveTo>
                    <a:pt x="0" y="551"/>
                  </a:moveTo>
                  <a:lnTo>
                    <a:pt x="1" y="522"/>
                  </a:lnTo>
                  <a:lnTo>
                    <a:pt x="3" y="494"/>
                  </a:lnTo>
                  <a:lnTo>
                    <a:pt x="6" y="467"/>
                  </a:lnTo>
                  <a:lnTo>
                    <a:pt x="11" y="439"/>
                  </a:lnTo>
                  <a:lnTo>
                    <a:pt x="17" y="413"/>
                  </a:lnTo>
                  <a:lnTo>
                    <a:pt x="25" y="386"/>
                  </a:lnTo>
                  <a:lnTo>
                    <a:pt x="34" y="361"/>
                  </a:lnTo>
                  <a:lnTo>
                    <a:pt x="43" y="337"/>
                  </a:lnTo>
                  <a:lnTo>
                    <a:pt x="54" y="312"/>
                  </a:lnTo>
                  <a:lnTo>
                    <a:pt x="67" y="288"/>
                  </a:lnTo>
                  <a:lnTo>
                    <a:pt x="79" y="265"/>
                  </a:lnTo>
                  <a:lnTo>
                    <a:pt x="95" y="243"/>
                  </a:lnTo>
                  <a:lnTo>
                    <a:pt x="109" y="221"/>
                  </a:lnTo>
                  <a:lnTo>
                    <a:pt x="126" y="201"/>
                  </a:lnTo>
                  <a:lnTo>
                    <a:pt x="143" y="181"/>
                  </a:lnTo>
                  <a:lnTo>
                    <a:pt x="162" y="162"/>
                  </a:lnTo>
                  <a:lnTo>
                    <a:pt x="181" y="144"/>
                  </a:lnTo>
                  <a:lnTo>
                    <a:pt x="201" y="126"/>
                  </a:lnTo>
                  <a:lnTo>
                    <a:pt x="221" y="109"/>
                  </a:lnTo>
                  <a:lnTo>
                    <a:pt x="243" y="95"/>
                  </a:lnTo>
                  <a:lnTo>
                    <a:pt x="265" y="80"/>
                  </a:lnTo>
                  <a:lnTo>
                    <a:pt x="288" y="67"/>
                  </a:lnTo>
                  <a:lnTo>
                    <a:pt x="312" y="55"/>
                  </a:lnTo>
                  <a:lnTo>
                    <a:pt x="336" y="44"/>
                  </a:lnTo>
                  <a:lnTo>
                    <a:pt x="361" y="35"/>
                  </a:lnTo>
                  <a:lnTo>
                    <a:pt x="388" y="25"/>
                  </a:lnTo>
                  <a:lnTo>
                    <a:pt x="413" y="18"/>
                  </a:lnTo>
                  <a:lnTo>
                    <a:pt x="439" y="11"/>
                  </a:lnTo>
                  <a:lnTo>
                    <a:pt x="467" y="7"/>
                  </a:lnTo>
                  <a:lnTo>
                    <a:pt x="495" y="4"/>
                  </a:lnTo>
                  <a:lnTo>
                    <a:pt x="522" y="2"/>
                  </a:lnTo>
                  <a:lnTo>
                    <a:pt x="552" y="0"/>
                  </a:lnTo>
                  <a:lnTo>
                    <a:pt x="580" y="2"/>
                  </a:lnTo>
                  <a:lnTo>
                    <a:pt x="608" y="4"/>
                  </a:lnTo>
                  <a:lnTo>
                    <a:pt x="634" y="7"/>
                  </a:lnTo>
                  <a:lnTo>
                    <a:pt x="662" y="11"/>
                  </a:lnTo>
                  <a:lnTo>
                    <a:pt x="689" y="18"/>
                  </a:lnTo>
                  <a:lnTo>
                    <a:pt x="715" y="25"/>
                  </a:lnTo>
                  <a:lnTo>
                    <a:pt x="740" y="35"/>
                  </a:lnTo>
                  <a:lnTo>
                    <a:pt x="765" y="44"/>
                  </a:lnTo>
                  <a:lnTo>
                    <a:pt x="790" y="55"/>
                  </a:lnTo>
                  <a:lnTo>
                    <a:pt x="813" y="67"/>
                  </a:lnTo>
                  <a:lnTo>
                    <a:pt x="837" y="80"/>
                  </a:lnTo>
                  <a:lnTo>
                    <a:pt x="858" y="95"/>
                  </a:lnTo>
                  <a:lnTo>
                    <a:pt x="880" y="109"/>
                  </a:lnTo>
                  <a:lnTo>
                    <a:pt x="902" y="126"/>
                  </a:lnTo>
                  <a:lnTo>
                    <a:pt x="921" y="144"/>
                  </a:lnTo>
                  <a:lnTo>
                    <a:pt x="941" y="162"/>
                  </a:lnTo>
                  <a:lnTo>
                    <a:pt x="958" y="181"/>
                  </a:lnTo>
                  <a:lnTo>
                    <a:pt x="975" y="201"/>
                  </a:lnTo>
                  <a:lnTo>
                    <a:pt x="993" y="221"/>
                  </a:lnTo>
                  <a:lnTo>
                    <a:pt x="1008" y="243"/>
                  </a:lnTo>
                  <a:lnTo>
                    <a:pt x="1022" y="265"/>
                  </a:lnTo>
                  <a:lnTo>
                    <a:pt x="1035" y="288"/>
                  </a:lnTo>
                  <a:lnTo>
                    <a:pt x="1047" y="312"/>
                  </a:lnTo>
                  <a:lnTo>
                    <a:pt x="1058" y="337"/>
                  </a:lnTo>
                  <a:lnTo>
                    <a:pt x="1069" y="361"/>
                  </a:lnTo>
                  <a:lnTo>
                    <a:pt x="1077" y="386"/>
                  </a:lnTo>
                  <a:lnTo>
                    <a:pt x="1084" y="413"/>
                  </a:lnTo>
                  <a:lnTo>
                    <a:pt x="1091" y="439"/>
                  </a:lnTo>
                  <a:lnTo>
                    <a:pt x="1095" y="467"/>
                  </a:lnTo>
                  <a:lnTo>
                    <a:pt x="1098" y="494"/>
                  </a:lnTo>
                  <a:lnTo>
                    <a:pt x="1102" y="522"/>
                  </a:lnTo>
                  <a:lnTo>
                    <a:pt x="1102" y="551"/>
                  </a:lnTo>
                  <a:lnTo>
                    <a:pt x="1102" y="579"/>
                  </a:lnTo>
                  <a:lnTo>
                    <a:pt x="1098" y="607"/>
                  </a:lnTo>
                  <a:lnTo>
                    <a:pt x="1095" y="634"/>
                  </a:lnTo>
                  <a:lnTo>
                    <a:pt x="1091" y="662"/>
                  </a:lnTo>
                  <a:lnTo>
                    <a:pt x="1084" y="688"/>
                  </a:lnTo>
                  <a:lnTo>
                    <a:pt x="1077" y="715"/>
                  </a:lnTo>
                  <a:lnTo>
                    <a:pt x="1069" y="739"/>
                  </a:lnTo>
                  <a:lnTo>
                    <a:pt x="1058" y="764"/>
                  </a:lnTo>
                  <a:lnTo>
                    <a:pt x="1047" y="789"/>
                  </a:lnTo>
                  <a:lnTo>
                    <a:pt x="1035" y="813"/>
                  </a:lnTo>
                  <a:lnTo>
                    <a:pt x="1022" y="836"/>
                  </a:lnTo>
                  <a:lnTo>
                    <a:pt x="1008" y="858"/>
                  </a:lnTo>
                  <a:lnTo>
                    <a:pt x="993" y="879"/>
                  </a:lnTo>
                  <a:lnTo>
                    <a:pt x="975" y="900"/>
                  </a:lnTo>
                  <a:lnTo>
                    <a:pt x="958" y="920"/>
                  </a:lnTo>
                  <a:lnTo>
                    <a:pt x="941" y="939"/>
                  </a:lnTo>
                  <a:lnTo>
                    <a:pt x="921" y="957"/>
                  </a:lnTo>
                  <a:lnTo>
                    <a:pt x="902" y="974"/>
                  </a:lnTo>
                  <a:lnTo>
                    <a:pt x="880" y="992"/>
                  </a:lnTo>
                  <a:lnTo>
                    <a:pt x="858" y="1007"/>
                  </a:lnTo>
                  <a:lnTo>
                    <a:pt x="837" y="1021"/>
                  </a:lnTo>
                  <a:lnTo>
                    <a:pt x="813" y="1034"/>
                  </a:lnTo>
                  <a:lnTo>
                    <a:pt x="790" y="1046"/>
                  </a:lnTo>
                  <a:lnTo>
                    <a:pt x="765" y="1057"/>
                  </a:lnTo>
                  <a:lnTo>
                    <a:pt x="740" y="1068"/>
                  </a:lnTo>
                  <a:lnTo>
                    <a:pt x="715" y="1076"/>
                  </a:lnTo>
                  <a:lnTo>
                    <a:pt x="689" y="1083"/>
                  </a:lnTo>
                  <a:lnTo>
                    <a:pt x="662" y="1090"/>
                  </a:lnTo>
                  <a:lnTo>
                    <a:pt x="634" y="1094"/>
                  </a:lnTo>
                  <a:lnTo>
                    <a:pt x="608" y="1097"/>
                  </a:lnTo>
                  <a:lnTo>
                    <a:pt x="580" y="1100"/>
                  </a:lnTo>
                  <a:lnTo>
                    <a:pt x="552" y="1100"/>
                  </a:lnTo>
                  <a:lnTo>
                    <a:pt x="522" y="1100"/>
                  </a:lnTo>
                  <a:lnTo>
                    <a:pt x="495" y="1097"/>
                  </a:lnTo>
                  <a:lnTo>
                    <a:pt x="467" y="1094"/>
                  </a:lnTo>
                  <a:lnTo>
                    <a:pt x="439" y="1090"/>
                  </a:lnTo>
                  <a:lnTo>
                    <a:pt x="413" y="1083"/>
                  </a:lnTo>
                  <a:lnTo>
                    <a:pt x="388" y="1076"/>
                  </a:lnTo>
                  <a:lnTo>
                    <a:pt x="361" y="1068"/>
                  </a:lnTo>
                  <a:lnTo>
                    <a:pt x="336" y="1057"/>
                  </a:lnTo>
                  <a:lnTo>
                    <a:pt x="312" y="1046"/>
                  </a:lnTo>
                  <a:lnTo>
                    <a:pt x="288" y="1034"/>
                  </a:lnTo>
                  <a:lnTo>
                    <a:pt x="265" y="1021"/>
                  </a:lnTo>
                  <a:lnTo>
                    <a:pt x="243" y="1007"/>
                  </a:lnTo>
                  <a:lnTo>
                    <a:pt x="221" y="992"/>
                  </a:lnTo>
                  <a:lnTo>
                    <a:pt x="201" y="974"/>
                  </a:lnTo>
                  <a:lnTo>
                    <a:pt x="181" y="957"/>
                  </a:lnTo>
                  <a:lnTo>
                    <a:pt x="162" y="939"/>
                  </a:lnTo>
                  <a:lnTo>
                    <a:pt x="143" y="920"/>
                  </a:lnTo>
                  <a:lnTo>
                    <a:pt x="126" y="900"/>
                  </a:lnTo>
                  <a:lnTo>
                    <a:pt x="109" y="879"/>
                  </a:lnTo>
                  <a:lnTo>
                    <a:pt x="95" y="858"/>
                  </a:lnTo>
                  <a:lnTo>
                    <a:pt x="79" y="836"/>
                  </a:lnTo>
                  <a:lnTo>
                    <a:pt x="67" y="813"/>
                  </a:lnTo>
                  <a:lnTo>
                    <a:pt x="54" y="789"/>
                  </a:lnTo>
                  <a:lnTo>
                    <a:pt x="43" y="764"/>
                  </a:lnTo>
                  <a:lnTo>
                    <a:pt x="34" y="739"/>
                  </a:lnTo>
                  <a:lnTo>
                    <a:pt x="25" y="715"/>
                  </a:lnTo>
                  <a:lnTo>
                    <a:pt x="17" y="688"/>
                  </a:lnTo>
                  <a:lnTo>
                    <a:pt x="11" y="662"/>
                  </a:lnTo>
                  <a:lnTo>
                    <a:pt x="6" y="634"/>
                  </a:lnTo>
                  <a:lnTo>
                    <a:pt x="3" y="607"/>
                  </a:lnTo>
                  <a:lnTo>
                    <a:pt x="1" y="579"/>
                  </a:lnTo>
                  <a:lnTo>
                    <a:pt x="0" y="551"/>
                  </a:lnTo>
                </a:path>
              </a:pathLst>
            </a:custGeom>
            <a:noFill/>
            <a:ln w="1651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9" name="Rectangle 51"/>
            <p:cNvSpPr>
              <a:spLocks noChangeArrowheads="1"/>
            </p:cNvSpPr>
            <p:nvPr/>
          </p:nvSpPr>
          <p:spPr bwMode="auto">
            <a:xfrm>
              <a:off x="18891" y="18516"/>
              <a:ext cx="1403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Rectangle 52"/>
            <p:cNvSpPr>
              <a:spLocks noChangeArrowheads="1"/>
            </p:cNvSpPr>
            <p:nvPr/>
          </p:nvSpPr>
          <p:spPr bwMode="auto">
            <a:xfrm>
              <a:off x="5195" y="7800"/>
              <a:ext cx="15704" cy="59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Сетевое взаимодействие</a:t>
              </a:r>
              <a:endParaRPr lang="ru-RU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Freeform 56"/>
            <p:cNvSpPr>
              <a:spLocks noEditPoints="1"/>
            </p:cNvSpPr>
            <p:nvPr/>
          </p:nvSpPr>
          <p:spPr bwMode="auto">
            <a:xfrm>
              <a:off x="16833" y="12858"/>
              <a:ext cx="4909" cy="2426"/>
            </a:xfrm>
            <a:custGeom>
              <a:avLst/>
              <a:gdLst>
                <a:gd name="T0" fmla="*/ 3810 w 773"/>
                <a:gd name="T1" fmla="*/ 0 h 382"/>
                <a:gd name="T2" fmla="*/ 485775 w 773"/>
                <a:gd name="T3" fmla="*/ 231140 h 382"/>
                <a:gd name="T4" fmla="*/ 481965 w 773"/>
                <a:gd name="T5" fmla="*/ 237490 h 382"/>
                <a:gd name="T6" fmla="*/ 0 w 773"/>
                <a:gd name="T7" fmla="*/ 6350 h 382"/>
                <a:gd name="T8" fmla="*/ 3810 w 773"/>
                <a:gd name="T9" fmla="*/ 0 h 382"/>
                <a:gd name="T10" fmla="*/ 455295 w 773"/>
                <a:gd name="T11" fmla="*/ 184150 h 382"/>
                <a:gd name="T12" fmla="*/ 490855 w 773"/>
                <a:gd name="T13" fmla="*/ 237490 h 382"/>
                <a:gd name="T14" fmla="*/ 427355 w 773"/>
                <a:gd name="T15" fmla="*/ 242570 h 382"/>
                <a:gd name="T16" fmla="*/ 425450 w 773"/>
                <a:gd name="T17" fmla="*/ 242570 h 382"/>
                <a:gd name="T18" fmla="*/ 424815 w 773"/>
                <a:gd name="T19" fmla="*/ 241935 h 382"/>
                <a:gd name="T20" fmla="*/ 423545 w 773"/>
                <a:gd name="T21" fmla="*/ 240665 h 382"/>
                <a:gd name="T22" fmla="*/ 422910 w 773"/>
                <a:gd name="T23" fmla="*/ 238760 h 382"/>
                <a:gd name="T24" fmla="*/ 422910 w 773"/>
                <a:gd name="T25" fmla="*/ 237490 h 382"/>
                <a:gd name="T26" fmla="*/ 423545 w 773"/>
                <a:gd name="T27" fmla="*/ 235585 h 382"/>
                <a:gd name="T28" fmla="*/ 424815 w 773"/>
                <a:gd name="T29" fmla="*/ 234950 h 382"/>
                <a:gd name="T30" fmla="*/ 426720 w 773"/>
                <a:gd name="T31" fmla="*/ 234950 h 382"/>
                <a:gd name="T32" fmla="*/ 483870 w 773"/>
                <a:gd name="T33" fmla="*/ 229870 h 382"/>
                <a:gd name="T34" fmla="*/ 480060 w 773"/>
                <a:gd name="T35" fmla="*/ 236855 h 382"/>
                <a:gd name="T36" fmla="*/ 448310 w 773"/>
                <a:gd name="T37" fmla="*/ 189230 h 382"/>
                <a:gd name="T38" fmla="*/ 447675 w 773"/>
                <a:gd name="T39" fmla="*/ 187325 h 382"/>
                <a:gd name="T40" fmla="*/ 447675 w 773"/>
                <a:gd name="T41" fmla="*/ 186690 h 382"/>
                <a:gd name="T42" fmla="*/ 448310 w 773"/>
                <a:gd name="T43" fmla="*/ 184150 h 382"/>
                <a:gd name="T44" fmla="*/ 449580 w 773"/>
                <a:gd name="T45" fmla="*/ 183515 h 382"/>
                <a:gd name="T46" fmla="*/ 451485 w 773"/>
                <a:gd name="T47" fmla="*/ 182245 h 382"/>
                <a:gd name="T48" fmla="*/ 452120 w 773"/>
                <a:gd name="T49" fmla="*/ 182245 h 382"/>
                <a:gd name="T50" fmla="*/ 454025 w 773"/>
                <a:gd name="T51" fmla="*/ 183515 h 382"/>
                <a:gd name="T52" fmla="*/ 455295 w 773"/>
                <a:gd name="T53" fmla="*/ 184150 h 382"/>
                <a:gd name="T54" fmla="*/ 455295 w 773"/>
                <a:gd name="T55" fmla="*/ 184150 h 3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73" h="382">
                  <a:moveTo>
                    <a:pt x="6" y="0"/>
                  </a:moveTo>
                  <a:lnTo>
                    <a:pt x="765" y="364"/>
                  </a:lnTo>
                  <a:lnTo>
                    <a:pt x="759" y="374"/>
                  </a:lnTo>
                  <a:lnTo>
                    <a:pt x="0" y="10"/>
                  </a:lnTo>
                  <a:lnTo>
                    <a:pt x="6" y="0"/>
                  </a:lnTo>
                  <a:close/>
                  <a:moveTo>
                    <a:pt x="717" y="290"/>
                  </a:moveTo>
                  <a:lnTo>
                    <a:pt x="773" y="374"/>
                  </a:lnTo>
                  <a:lnTo>
                    <a:pt x="673" y="382"/>
                  </a:lnTo>
                  <a:lnTo>
                    <a:pt x="670" y="382"/>
                  </a:lnTo>
                  <a:lnTo>
                    <a:pt x="669" y="381"/>
                  </a:lnTo>
                  <a:lnTo>
                    <a:pt x="667" y="379"/>
                  </a:lnTo>
                  <a:lnTo>
                    <a:pt x="666" y="376"/>
                  </a:lnTo>
                  <a:lnTo>
                    <a:pt x="666" y="374"/>
                  </a:lnTo>
                  <a:lnTo>
                    <a:pt x="667" y="371"/>
                  </a:lnTo>
                  <a:lnTo>
                    <a:pt x="669" y="370"/>
                  </a:lnTo>
                  <a:lnTo>
                    <a:pt x="672" y="370"/>
                  </a:lnTo>
                  <a:lnTo>
                    <a:pt x="762" y="362"/>
                  </a:lnTo>
                  <a:lnTo>
                    <a:pt x="756" y="373"/>
                  </a:lnTo>
                  <a:lnTo>
                    <a:pt x="706" y="298"/>
                  </a:lnTo>
                  <a:lnTo>
                    <a:pt x="705" y="295"/>
                  </a:lnTo>
                  <a:lnTo>
                    <a:pt x="705" y="294"/>
                  </a:lnTo>
                  <a:lnTo>
                    <a:pt x="706" y="290"/>
                  </a:lnTo>
                  <a:lnTo>
                    <a:pt x="708" y="289"/>
                  </a:lnTo>
                  <a:lnTo>
                    <a:pt x="711" y="287"/>
                  </a:lnTo>
                  <a:lnTo>
                    <a:pt x="712" y="287"/>
                  </a:lnTo>
                  <a:lnTo>
                    <a:pt x="715" y="289"/>
                  </a:lnTo>
                  <a:lnTo>
                    <a:pt x="717" y="290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C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2" name="Freeform 57"/>
            <p:cNvSpPr>
              <a:spLocks noEditPoints="1"/>
            </p:cNvSpPr>
            <p:nvPr/>
          </p:nvSpPr>
          <p:spPr bwMode="auto">
            <a:xfrm>
              <a:off x="16833" y="12858"/>
              <a:ext cx="12389" cy="4147"/>
            </a:xfrm>
            <a:custGeom>
              <a:avLst/>
              <a:gdLst>
                <a:gd name="T0" fmla="*/ 3175 w 1951"/>
                <a:gd name="T1" fmla="*/ 0 h 653"/>
                <a:gd name="T2" fmla="*/ 1233170 w 1951"/>
                <a:gd name="T3" fmla="*/ 393700 h 653"/>
                <a:gd name="T4" fmla="*/ 1229995 w 1951"/>
                <a:gd name="T5" fmla="*/ 401955 h 653"/>
                <a:gd name="T6" fmla="*/ 0 w 1951"/>
                <a:gd name="T7" fmla="*/ 6350 h 653"/>
                <a:gd name="T8" fmla="*/ 3175 w 1951"/>
                <a:gd name="T9" fmla="*/ 0 h 653"/>
                <a:gd name="T10" fmla="*/ 1196340 w 1951"/>
                <a:gd name="T11" fmla="*/ 352425 h 653"/>
                <a:gd name="T12" fmla="*/ 1238885 w 1951"/>
                <a:gd name="T13" fmla="*/ 400685 h 653"/>
                <a:gd name="T14" fmla="*/ 1176655 w 1951"/>
                <a:gd name="T15" fmla="*/ 414655 h 653"/>
                <a:gd name="T16" fmla="*/ 1176655 w 1951"/>
                <a:gd name="T17" fmla="*/ 414655 h 653"/>
                <a:gd name="T18" fmla="*/ 1174750 w 1951"/>
                <a:gd name="T19" fmla="*/ 414655 h 653"/>
                <a:gd name="T20" fmla="*/ 1173480 w 1951"/>
                <a:gd name="T21" fmla="*/ 413385 h 653"/>
                <a:gd name="T22" fmla="*/ 1172845 w 1951"/>
                <a:gd name="T23" fmla="*/ 412750 h 653"/>
                <a:gd name="T24" fmla="*/ 1171575 w 1951"/>
                <a:gd name="T25" fmla="*/ 411480 h 653"/>
                <a:gd name="T26" fmla="*/ 1171575 w 1951"/>
                <a:gd name="T27" fmla="*/ 409575 h 653"/>
                <a:gd name="T28" fmla="*/ 1171575 w 1951"/>
                <a:gd name="T29" fmla="*/ 407670 h 653"/>
                <a:gd name="T30" fmla="*/ 1173480 w 1951"/>
                <a:gd name="T31" fmla="*/ 406400 h 653"/>
                <a:gd name="T32" fmla="*/ 1174750 w 1951"/>
                <a:gd name="T33" fmla="*/ 406400 h 653"/>
                <a:gd name="T34" fmla="*/ 1231265 w 1951"/>
                <a:gd name="T35" fmla="*/ 393700 h 653"/>
                <a:gd name="T36" fmla="*/ 1228090 w 1951"/>
                <a:gd name="T37" fmla="*/ 400685 h 653"/>
                <a:gd name="T38" fmla="*/ 1190625 w 1951"/>
                <a:gd name="T39" fmla="*/ 358140 h 653"/>
                <a:gd name="T40" fmla="*/ 1189355 w 1951"/>
                <a:gd name="T41" fmla="*/ 356235 h 653"/>
                <a:gd name="T42" fmla="*/ 1189355 w 1951"/>
                <a:gd name="T43" fmla="*/ 355600 h 653"/>
                <a:gd name="T44" fmla="*/ 1189355 w 1951"/>
                <a:gd name="T45" fmla="*/ 353060 h 653"/>
                <a:gd name="T46" fmla="*/ 1190625 w 1951"/>
                <a:gd name="T47" fmla="*/ 352425 h 653"/>
                <a:gd name="T48" fmla="*/ 1191260 w 1951"/>
                <a:gd name="T49" fmla="*/ 351155 h 653"/>
                <a:gd name="T50" fmla="*/ 1193800 w 1951"/>
                <a:gd name="T51" fmla="*/ 351155 h 653"/>
                <a:gd name="T52" fmla="*/ 1195705 w 1951"/>
                <a:gd name="T53" fmla="*/ 351155 h 653"/>
                <a:gd name="T54" fmla="*/ 1196340 w 1951"/>
                <a:gd name="T55" fmla="*/ 352425 h 653"/>
                <a:gd name="T56" fmla="*/ 1196340 w 1951"/>
                <a:gd name="T57" fmla="*/ 352425 h 6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1" h="653">
                  <a:moveTo>
                    <a:pt x="5" y="0"/>
                  </a:moveTo>
                  <a:lnTo>
                    <a:pt x="1942" y="620"/>
                  </a:lnTo>
                  <a:lnTo>
                    <a:pt x="1937" y="633"/>
                  </a:lnTo>
                  <a:lnTo>
                    <a:pt x="0" y="10"/>
                  </a:lnTo>
                  <a:lnTo>
                    <a:pt x="5" y="0"/>
                  </a:lnTo>
                  <a:close/>
                  <a:moveTo>
                    <a:pt x="1884" y="555"/>
                  </a:moveTo>
                  <a:lnTo>
                    <a:pt x="1951" y="631"/>
                  </a:lnTo>
                  <a:lnTo>
                    <a:pt x="1853" y="653"/>
                  </a:lnTo>
                  <a:lnTo>
                    <a:pt x="1850" y="653"/>
                  </a:lnTo>
                  <a:lnTo>
                    <a:pt x="1848" y="651"/>
                  </a:lnTo>
                  <a:lnTo>
                    <a:pt x="1847" y="650"/>
                  </a:lnTo>
                  <a:lnTo>
                    <a:pt x="1845" y="648"/>
                  </a:lnTo>
                  <a:lnTo>
                    <a:pt x="1845" y="645"/>
                  </a:lnTo>
                  <a:lnTo>
                    <a:pt x="1845" y="642"/>
                  </a:lnTo>
                  <a:lnTo>
                    <a:pt x="1848" y="640"/>
                  </a:lnTo>
                  <a:lnTo>
                    <a:pt x="1850" y="640"/>
                  </a:lnTo>
                  <a:lnTo>
                    <a:pt x="1939" y="620"/>
                  </a:lnTo>
                  <a:lnTo>
                    <a:pt x="1934" y="631"/>
                  </a:lnTo>
                  <a:lnTo>
                    <a:pt x="1875" y="564"/>
                  </a:lnTo>
                  <a:lnTo>
                    <a:pt x="1873" y="561"/>
                  </a:lnTo>
                  <a:lnTo>
                    <a:pt x="1873" y="560"/>
                  </a:lnTo>
                  <a:lnTo>
                    <a:pt x="1873" y="556"/>
                  </a:lnTo>
                  <a:lnTo>
                    <a:pt x="1875" y="555"/>
                  </a:lnTo>
                  <a:lnTo>
                    <a:pt x="1876" y="553"/>
                  </a:lnTo>
                  <a:lnTo>
                    <a:pt x="1880" y="553"/>
                  </a:lnTo>
                  <a:lnTo>
                    <a:pt x="1883" y="553"/>
                  </a:lnTo>
                  <a:lnTo>
                    <a:pt x="1884" y="555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C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3" name="Freeform 58"/>
            <p:cNvSpPr>
              <a:spLocks noEditPoints="1"/>
            </p:cNvSpPr>
            <p:nvPr/>
          </p:nvSpPr>
          <p:spPr bwMode="auto">
            <a:xfrm>
              <a:off x="16827" y="12865"/>
              <a:ext cx="7728" cy="7505"/>
            </a:xfrm>
            <a:custGeom>
              <a:avLst/>
              <a:gdLst>
                <a:gd name="T0" fmla="*/ 5715 w 1217"/>
                <a:gd name="T1" fmla="*/ 0 h 1182"/>
                <a:gd name="T2" fmla="*/ 769620 w 1217"/>
                <a:gd name="T3" fmla="*/ 741680 h 1182"/>
                <a:gd name="T4" fmla="*/ 763905 w 1217"/>
                <a:gd name="T5" fmla="*/ 748030 h 1182"/>
                <a:gd name="T6" fmla="*/ 0 w 1217"/>
                <a:gd name="T7" fmla="*/ 5080 h 1182"/>
                <a:gd name="T8" fmla="*/ 5715 w 1217"/>
                <a:gd name="T9" fmla="*/ 0 h 1182"/>
                <a:gd name="T10" fmla="*/ 755015 w 1217"/>
                <a:gd name="T11" fmla="*/ 688340 h 1182"/>
                <a:gd name="T12" fmla="*/ 772795 w 1217"/>
                <a:gd name="T13" fmla="*/ 750570 h 1182"/>
                <a:gd name="T14" fmla="*/ 709930 w 1217"/>
                <a:gd name="T15" fmla="*/ 735330 h 1182"/>
                <a:gd name="T16" fmla="*/ 708025 w 1217"/>
                <a:gd name="T17" fmla="*/ 734060 h 1182"/>
                <a:gd name="T18" fmla="*/ 707390 w 1217"/>
                <a:gd name="T19" fmla="*/ 732790 h 1182"/>
                <a:gd name="T20" fmla="*/ 707390 w 1217"/>
                <a:gd name="T21" fmla="*/ 732155 h 1182"/>
                <a:gd name="T22" fmla="*/ 707390 w 1217"/>
                <a:gd name="T23" fmla="*/ 730250 h 1182"/>
                <a:gd name="T24" fmla="*/ 707390 w 1217"/>
                <a:gd name="T25" fmla="*/ 728345 h 1182"/>
                <a:gd name="T26" fmla="*/ 709295 w 1217"/>
                <a:gd name="T27" fmla="*/ 727075 h 1182"/>
                <a:gd name="T28" fmla="*/ 709930 w 1217"/>
                <a:gd name="T29" fmla="*/ 727075 h 1182"/>
                <a:gd name="T30" fmla="*/ 712470 w 1217"/>
                <a:gd name="T31" fmla="*/ 727075 h 1182"/>
                <a:gd name="T32" fmla="*/ 767715 w 1217"/>
                <a:gd name="T33" fmla="*/ 741045 h 1182"/>
                <a:gd name="T34" fmla="*/ 762635 w 1217"/>
                <a:gd name="T35" fmla="*/ 746125 h 1182"/>
                <a:gd name="T36" fmla="*/ 746760 w 1217"/>
                <a:gd name="T37" fmla="*/ 690880 h 1182"/>
                <a:gd name="T38" fmla="*/ 746760 w 1217"/>
                <a:gd name="T39" fmla="*/ 688340 h 1182"/>
                <a:gd name="T40" fmla="*/ 748030 w 1217"/>
                <a:gd name="T41" fmla="*/ 687705 h 1182"/>
                <a:gd name="T42" fmla="*/ 748665 w 1217"/>
                <a:gd name="T43" fmla="*/ 686435 h 1182"/>
                <a:gd name="T44" fmla="*/ 749935 w 1217"/>
                <a:gd name="T45" fmla="*/ 685800 h 1182"/>
                <a:gd name="T46" fmla="*/ 751840 w 1217"/>
                <a:gd name="T47" fmla="*/ 685800 h 1182"/>
                <a:gd name="T48" fmla="*/ 753110 w 1217"/>
                <a:gd name="T49" fmla="*/ 685800 h 1182"/>
                <a:gd name="T50" fmla="*/ 755015 w 1217"/>
                <a:gd name="T51" fmla="*/ 686435 h 1182"/>
                <a:gd name="T52" fmla="*/ 755015 w 1217"/>
                <a:gd name="T53" fmla="*/ 688340 h 1182"/>
                <a:gd name="T54" fmla="*/ 755015 w 1217"/>
                <a:gd name="T55" fmla="*/ 688340 h 11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17" h="1182">
                  <a:moveTo>
                    <a:pt x="9" y="0"/>
                  </a:moveTo>
                  <a:lnTo>
                    <a:pt x="1212" y="1168"/>
                  </a:lnTo>
                  <a:lnTo>
                    <a:pt x="1203" y="1178"/>
                  </a:lnTo>
                  <a:lnTo>
                    <a:pt x="0" y="8"/>
                  </a:lnTo>
                  <a:lnTo>
                    <a:pt x="9" y="0"/>
                  </a:lnTo>
                  <a:close/>
                  <a:moveTo>
                    <a:pt x="1189" y="1084"/>
                  </a:moveTo>
                  <a:lnTo>
                    <a:pt x="1217" y="1182"/>
                  </a:lnTo>
                  <a:lnTo>
                    <a:pt x="1118" y="1158"/>
                  </a:lnTo>
                  <a:lnTo>
                    <a:pt x="1115" y="1156"/>
                  </a:lnTo>
                  <a:lnTo>
                    <a:pt x="1114" y="1154"/>
                  </a:lnTo>
                  <a:lnTo>
                    <a:pt x="1114" y="1153"/>
                  </a:lnTo>
                  <a:lnTo>
                    <a:pt x="1114" y="1150"/>
                  </a:lnTo>
                  <a:lnTo>
                    <a:pt x="1114" y="1147"/>
                  </a:lnTo>
                  <a:lnTo>
                    <a:pt x="1117" y="1145"/>
                  </a:lnTo>
                  <a:lnTo>
                    <a:pt x="1118" y="1145"/>
                  </a:lnTo>
                  <a:lnTo>
                    <a:pt x="1122" y="1145"/>
                  </a:lnTo>
                  <a:lnTo>
                    <a:pt x="1209" y="1167"/>
                  </a:lnTo>
                  <a:lnTo>
                    <a:pt x="1201" y="1175"/>
                  </a:lnTo>
                  <a:lnTo>
                    <a:pt x="1176" y="1088"/>
                  </a:lnTo>
                  <a:lnTo>
                    <a:pt x="1176" y="1084"/>
                  </a:lnTo>
                  <a:lnTo>
                    <a:pt x="1178" y="1083"/>
                  </a:lnTo>
                  <a:lnTo>
                    <a:pt x="1179" y="1081"/>
                  </a:lnTo>
                  <a:lnTo>
                    <a:pt x="1181" y="1080"/>
                  </a:lnTo>
                  <a:lnTo>
                    <a:pt x="1184" y="1080"/>
                  </a:lnTo>
                  <a:lnTo>
                    <a:pt x="1186" y="1080"/>
                  </a:lnTo>
                  <a:lnTo>
                    <a:pt x="1189" y="1081"/>
                  </a:lnTo>
                  <a:lnTo>
                    <a:pt x="1189" y="1084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C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4" name="Freeform 59"/>
            <p:cNvSpPr>
              <a:spLocks noEditPoints="1"/>
            </p:cNvSpPr>
            <p:nvPr/>
          </p:nvSpPr>
          <p:spPr bwMode="auto">
            <a:xfrm>
              <a:off x="16814" y="12884"/>
              <a:ext cx="2693" cy="12154"/>
            </a:xfrm>
            <a:custGeom>
              <a:avLst/>
              <a:gdLst>
                <a:gd name="T0" fmla="*/ 8255 w 424"/>
                <a:gd name="T1" fmla="*/ 0 h 1914"/>
                <a:gd name="T2" fmla="*/ 251460 w 424"/>
                <a:gd name="T3" fmla="*/ 1206500 h 1914"/>
                <a:gd name="T4" fmla="*/ 242570 w 424"/>
                <a:gd name="T5" fmla="*/ 1208405 h 1914"/>
                <a:gd name="T6" fmla="*/ 0 w 424"/>
                <a:gd name="T7" fmla="*/ 1270 h 1914"/>
                <a:gd name="T8" fmla="*/ 8255 w 424"/>
                <a:gd name="T9" fmla="*/ 0 h 1914"/>
                <a:gd name="T10" fmla="*/ 269240 w 424"/>
                <a:gd name="T11" fmla="*/ 1155065 h 1914"/>
                <a:gd name="T12" fmla="*/ 248285 w 424"/>
                <a:gd name="T13" fmla="*/ 1215390 h 1914"/>
                <a:gd name="T14" fmla="*/ 205740 w 424"/>
                <a:gd name="T15" fmla="*/ 1167765 h 1914"/>
                <a:gd name="T16" fmla="*/ 205105 w 424"/>
                <a:gd name="T17" fmla="*/ 1165860 h 1914"/>
                <a:gd name="T18" fmla="*/ 205105 w 424"/>
                <a:gd name="T19" fmla="*/ 1163955 h 1914"/>
                <a:gd name="T20" fmla="*/ 205105 w 424"/>
                <a:gd name="T21" fmla="*/ 1162685 h 1914"/>
                <a:gd name="T22" fmla="*/ 205740 w 424"/>
                <a:gd name="T23" fmla="*/ 1162050 h 1914"/>
                <a:gd name="T24" fmla="*/ 207645 w 424"/>
                <a:gd name="T25" fmla="*/ 1160780 h 1914"/>
                <a:gd name="T26" fmla="*/ 208915 w 424"/>
                <a:gd name="T27" fmla="*/ 1160780 h 1914"/>
                <a:gd name="T28" fmla="*/ 210820 w 424"/>
                <a:gd name="T29" fmla="*/ 1160780 h 1914"/>
                <a:gd name="T30" fmla="*/ 212090 w 424"/>
                <a:gd name="T31" fmla="*/ 1162050 h 1914"/>
                <a:gd name="T32" fmla="*/ 212090 w 424"/>
                <a:gd name="T33" fmla="*/ 1162050 h 1914"/>
                <a:gd name="T34" fmla="*/ 250190 w 424"/>
                <a:gd name="T35" fmla="*/ 1204595 h 1914"/>
                <a:gd name="T36" fmla="*/ 243205 w 424"/>
                <a:gd name="T37" fmla="*/ 1206500 h 1914"/>
                <a:gd name="T38" fmla="*/ 260985 w 424"/>
                <a:gd name="T39" fmla="*/ 1151890 h 1914"/>
                <a:gd name="T40" fmla="*/ 262255 w 424"/>
                <a:gd name="T41" fmla="*/ 1149985 h 1914"/>
                <a:gd name="T42" fmla="*/ 263525 w 424"/>
                <a:gd name="T43" fmla="*/ 1149350 h 1914"/>
                <a:gd name="T44" fmla="*/ 265430 w 424"/>
                <a:gd name="T45" fmla="*/ 1149350 h 1914"/>
                <a:gd name="T46" fmla="*/ 267335 w 424"/>
                <a:gd name="T47" fmla="*/ 1149350 h 1914"/>
                <a:gd name="T48" fmla="*/ 267970 w 424"/>
                <a:gd name="T49" fmla="*/ 1149985 h 1914"/>
                <a:gd name="T50" fmla="*/ 269240 w 424"/>
                <a:gd name="T51" fmla="*/ 1151255 h 1914"/>
                <a:gd name="T52" fmla="*/ 269240 w 424"/>
                <a:gd name="T53" fmla="*/ 1153160 h 1914"/>
                <a:gd name="T54" fmla="*/ 269240 w 424"/>
                <a:gd name="T55" fmla="*/ 1155065 h 1914"/>
                <a:gd name="T56" fmla="*/ 269240 w 424"/>
                <a:gd name="T57" fmla="*/ 1155065 h 19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24" h="1914">
                  <a:moveTo>
                    <a:pt x="13" y="0"/>
                  </a:moveTo>
                  <a:lnTo>
                    <a:pt x="396" y="1900"/>
                  </a:lnTo>
                  <a:lnTo>
                    <a:pt x="382" y="1903"/>
                  </a:lnTo>
                  <a:lnTo>
                    <a:pt x="0" y="2"/>
                  </a:lnTo>
                  <a:lnTo>
                    <a:pt x="13" y="0"/>
                  </a:lnTo>
                  <a:close/>
                  <a:moveTo>
                    <a:pt x="424" y="1819"/>
                  </a:moveTo>
                  <a:lnTo>
                    <a:pt x="391" y="1914"/>
                  </a:lnTo>
                  <a:lnTo>
                    <a:pt x="324" y="1839"/>
                  </a:lnTo>
                  <a:lnTo>
                    <a:pt x="323" y="1836"/>
                  </a:lnTo>
                  <a:lnTo>
                    <a:pt x="323" y="1833"/>
                  </a:lnTo>
                  <a:lnTo>
                    <a:pt x="323" y="1831"/>
                  </a:lnTo>
                  <a:lnTo>
                    <a:pt x="324" y="1830"/>
                  </a:lnTo>
                  <a:lnTo>
                    <a:pt x="327" y="1828"/>
                  </a:lnTo>
                  <a:lnTo>
                    <a:pt x="329" y="1828"/>
                  </a:lnTo>
                  <a:lnTo>
                    <a:pt x="332" y="1828"/>
                  </a:lnTo>
                  <a:lnTo>
                    <a:pt x="334" y="1830"/>
                  </a:lnTo>
                  <a:lnTo>
                    <a:pt x="394" y="1897"/>
                  </a:lnTo>
                  <a:lnTo>
                    <a:pt x="383" y="1900"/>
                  </a:lnTo>
                  <a:lnTo>
                    <a:pt x="411" y="1814"/>
                  </a:lnTo>
                  <a:lnTo>
                    <a:pt x="413" y="1811"/>
                  </a:lnTo>
                  <a:lnTo>
                    <a:pt x="415" y="1810"/>
                  </a:lnTo>
                  <a:lnTo>
                    <a:pt x="418" y="1810"/>
                  </a:lnTo>
                  <a:lnTo>
                    <a:pt x="421" y="1810"/>
                  </a:lnTo>
                  <a:lnTo>
                    <a:pt x="422" y="1811"/>
                  </a:lnTo>
                  <a:lnTo>
                    <a:pt x="424" y="1813"/>
                  </a:lnTo>
                  <a:lnTo>
                    <a:pt x="424" y="1816"/>
                  </a:lnTo>
                  <a:lnTo>
                    <a:pt x="424" y="1819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C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225" name="Line 20"/>
            <p:cNvCxnSpPr/>
            <p:nvPr/>
          </p:nvCxnSpPr>
          <p:spPr bwMode="auto">
            <a:xfrm flipH="1">
              <a:off x="22226" y="26130"/>
              <a:ext cx="3504" cy="2785"/>
            </a:xfrm>
            <a:prstGeom prst="line">
              <a:avLst/>
            </a:prstGeom>
            <a:noFill/>
            <a:ln w="123825">
              <a:solidFill>
                <a:srgbClr val="B9CD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6" name="Rectangle 52"/>
            <p:cNvSpPr>
              <a:spLocks noChangeArrowheads="1"/>
            </p:cNvSpPr>
            <p:nvPr/>
          </p:nvSpPr>
          <p:spPr bwMode="auto">
            <a:xfrm>
              <a:off x="36177" y="4456"/>
              <a:ext cx="15053" cy="7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Сетевая инфраструктура</a:t>
              </a:r>
              <a:endParaRPr lang="ru-RU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Rectangle 51"/>
            <p:cNvSpPr>
              <a:spLocks noChangeArrowheads="1"/>
            </p:cNvSpPr>
            <p:nvPr/>
          </p:nvSpPr>
          <p:spPr bwMode="auto">
            <a:xfrm>
              <a:off x="35329" y="30175"/>
              <a:ext cx="1403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Rectangle 40"/>
            <p:cNvSpPr>
              <a:spLocks noChangeArrowheads="1"/>
            </p:cNvSpPr>
            <p:nvPr/>
          </p:nvSpPr>
          <p:spPr bwMode="auto">
            <a:xfrm>
              <a:off x="20105" y="48154"/>
              <a:ext cx="6304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Ш</a:t>
              </a:r>
              <a:r>
                <a:rPr lang="en-US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ИБ</a:t>
              </a:r>
              <a:r>
                <a:rPr lang="ru-RU" sz="9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Ц.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Freeform 49"/>
            <p:cNvSpPr>
              <a:spLocks/>
            </p:cNvSpPr>
            <p:nvPr/>
          </p:nvSpPr>
          <p:spPr bwMode="auto">
            <a:xfrm>
              <a:off x="16725" y="26342"/>
              <a:ext cx="7963" cy="7340"/>
            </a:xfrm>
            <a:custGeom>
              <a:avLst/>
              <a:gdLst>
                <a:gd name="T0" fmla="*/ 1905 w 1102"/>
                <a:gd name="T1" fmla="*/ 313690 h 1100"/>
                <a:gd name="T2" fmla="*/ 10795 w 1102"/>
                <a:gd name="T3" fmla="*/ 262255 h 1100"/>
                <a:gd name="T4" fmla="*/ 27305 w 1102"/>
                <a:gd name="T5" fmla="*/ 213995 h 1100"/>
                <a:gd name="T6" fmla="*/ 50165 w 1102"/>
                <a:gd name="T7" fmla="*/ 168275 h 1100"/>
                <a:gd name="T8" fmla="*/ 80010 w 1102"/>
                <a:gd name="T9" fmla="*/ 127635 h 1100"/>
                <a:gd name="T10" fmla="*/ 114935 w 1102"/>
                <a:gd name="T11" fmla="*/ 91440 h 1100"/>
                <a:gd name="T12" fmla="*/ 154305 w 1102"/>
                <a:gd name="T13" fmla="*/ 60325 h 1100"/>
                <a:gd name="T14" fmla="*/ 198120 w 1102"/>
                <a:gd name="T15" fmla="*/ 34925 h 1100"/>
                <a:gd name="T16" fmla="*/ 246380 w 1102"/>
                <a:gd name="T17" fmla="*/ 15875 h 1100"/>
                <a:gd name="T18" fmla="*/ 296545 w 1102"/>
                <a:gd name="T19" fmla="*/ 4445 h 1100"/>
                <a:gd name="T20" fmla="*/ 350520 w 1102"/>
                <a:gd name="T21" fmla="*/ 0 h 1100"/>
                <a:gd name="T22" fmla="*/ 402590 w 1102"/>
                <a:gd name="T23" fmla="*/ 4445 h 1100"/>
                <a:gd name="T24" fmla="*/ 454025 w 1102"/>
                <a:gd name="T25" fmla="*/ 15875 h 1100"/>
                <a:gd name="T26" fmla="*/ 501650 w 1102"/>
                <a:gd name="T27" fmla="*/ 34925 h 1100"/>
                <a:gd name="T28" fmla="*/ 544830 w 1102"/>
                <a:gd name="T29" fmla="*/ 60325 h 1100"/>
                <a:gd name="T30" fmla="*/ 584835 w 1102"/>
                <a:gd name="T31" fmla="*/ 91440 h 1100"/>
                <a:gd name="T32" fmla="*/ 619125 w 1102"/>
                <a:gd name="T33" fmla="*/ 127635 h 1100"/>
                <a:gd name="T34" fmla="*/ 648970 w 1102"/>
                <a:gd name="T35" fmla="*/ 168275 h 1100"/>
                <a:gd name="T36" fmla="*/ 671830 w 1102"/>
                <a:gd name="T37" fmla="*/ 213995 h 1100"/>
                <a:gd name="T38" fmla="*/ 688340 w 1102"/>
                <a:gd name="T39" fmla="*/ 262255 h 1100"/>
                <a:gd name="T40" fmla="*/ 697230 w 1102"/>
                <a:gd name="T41" fmla="*/ 313690 h 1100"/>
                <a:gd name="T42" fmla="*/ 699770 w 1102"/>
                <a:gd name="T43" fmla="*/ 367665 h 1100"/>
                <a:gd name="T44" fmla="*/ 692785 w 1102"/>
                <a:gd name="T45" fmla="*/ 420370 h 1100"/>
                <a:gd name="T46" fmla="*/ 678815 w 1102"/>
                <a:gd name="T47" fmla="*/ 469265 h 1100"/>
                <a:gd name="T48" fmla="*/ 657225 w 1102"/>
                <a:gd name="T49" fmla="*/ 516255 h 1100"/>
                <a:gd name="T50" fmla="*/ 630555 w 1102"/>
                <a:gd name="T51" fmla="*/ 558165 h 1100"/>
                <a:gd name="T52" fmla="*/ 597535 w 1102"/>
                <a:gd name="T53" fmla="*/ 596265 h 1100"/>
                <a:gd name="T54" fmla="*/ 558800 w 1102"/>
                <a:gd name="T55" fmla="*/ 629920 h 1100"/>
                <a:gd name="T56" fmla="*/ 516255 w 1102"/>
                <a:gd name="T57" fmla="*/ 656590 h 1100"/>
                <a:gd name="T58" fmla="*/ 469900 w 1102"/>
                <a:gd name="T59" fmla="*/ 678180 h 1100"/>
                <a:gd name="T60" fmla="*/ 420370 w 1102"/>
                <a:gd name="T61" fmla="*/ 692150 h 1100"/>
                <a:gd name="T62" fmla="*/ 368300 w 1102"/>
                <a:gd name="T63" fmla="*/ 698500 h 1100"/>
                <a:gd name="T64" fmla="*/ 314325 w 1102"/>
                <a:gd name="T65" fmla="*/ 696595 h 1100"/>
                <a:gd name="T66" fmla="*/ 262255 w 1102"/>
                <a:gd name="T67" fmla="*/ 687705 h 1100"/>
                <a:gd name="T68" fmla="*/ 213360 w 1102"/>
                <a:gd name="T69" fmla="*/ 671195 h 1100"/>
                <a:gd name="T70" fmla="*/ 168275 w 1102"/>
                <a:gd name="T71" fmla="*/ 648335 h 1100"/>
                <a:gd name="T72" fmla="*/ 127635 w 1102"/>
                <a:gd name="T73" fmla="*/ 618490 h 1100"/>
                <a:gd name="T74" fmla="*/ 90805 w 1102"/>
                <a:gd name="T75" fmla="*/ 584200 h 1100"/>
                <a:gd name="T76" fmla="*/ 60325 w 1102"/>
                <a:gd name="T77" fmla="*/ 544830 h 1100"/>
                <a:gd name="T78" fmla="*/ 34290 w 1102"/>
                <a:gd name="T79" fmla="*/ 501015 h 1100"/>
                <a:gd name="T80" fmla="*/ 15875 w 1102"/>
                <a:gd name="T81" fmla="*/ 454025 h 1100"/>
                <a:gd name="T82" fmla="*/ 3810 w 1102"/>
                <a:gd name="T83" fmla="*/ 402590 h 1100"/>
                <a:gd name="T84" fmla="*/ 0 w 1102"/>
                <a:gd name="T85" fmla="*/ 349885 h 1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2" h="1100">
                  <a:moveTo>
                    <a:pt x="0" y="551"/>
                  </a:moveTo>
                  <a:lnTo>
                    <a:pt x="1" y="522"/>
                  </a:lnTo>
                  <a:lnTo>
                    <a:pt x="3" y="494"/>
                  </a:lnTo>
                  <a:lnTo>
                    <a:pt x="6" y="467"/>
                  </a:lnTo>
                  <a:lnTo>
                    <a:pt x="11" y="439"/>
                  </a:lnTo>
                  <a:lnTo>
                    <a:pt x="17" y="413"/>
                  </a:lnTo>
                  <a:lnTo>
                    <a:pt x="25" y="386"/>
                  </a:lnTo>
                  <a:lnTo>
                    <a:pt x="34" y="361"/>
                  </a:lnTo>
                  <a:lnTo>
                    <a:pt x="43" y="337"/>
                  </a:lnTo>
                  <a:lnTo>
                    <a:pt x="54" y="312"/>
                  </a:lnTo>
                  <a:lnTo>
                    <a:pt x="67" y="288"/>
                  </a:lnTo>
                  <a:lnTo>
                    <a:pt x="79" y="265"/>
                  </a:lnTo>
                  <a:lnTo>
                    <a:pt x="95" y="243"/>
                  </a:lnTo>
                  <a:lnTo>
                    <a:pt x="109" y="221"/>
                  </a:lnTo>
                  <a:lnTo>
                    <a:pt x="126" y="201"/>
                  </a:lnTo>
                  <a:lnTo>
                    <a:pt x="143" y="181"/>
                  </a:lnTo>
                  <a:lnTo>
                    <a:pt x="162" y="162"/>
                  </a:lnTo>
                  <a:lnTo>
                    <a:pt x="181" y="144"/>
                  </a:lnTo>
                  <a:lnTo>
                    <a:pt x="201" y="126"/>
                  </a:lnTo>
                  <a:lnTo>
                    <a:pt x="221" y="109"/>
                  </a:lnTo>
                  <a:lnTo>
                    <a:pt x="243" y="95"/>
                  </a:lnTo>
                  <a:lnTo>
                    <a:pt x="265" y="80"/>
                  </a:lnTo>
                  <a:lnTo>
                    <a:pt x="288" y="67"/>
                  </a:lnTo>
                  <a:lnTo>
                    <a:pt x="312" y="55"/>
                  </a:lnTo>
                  <a:lnTo>
                    <a:pt x="336" y="44"/>
                  </a:lnTo>
                  <a:lnTo>
                    <a:pt x="361" y="35"/>
                  </a:lnTo>
                  <a:lnTo>
                    <a:pt x="388" y="25"/>
                  </a:lnTo>
                  <a:lnTo>
                    <a:pt x="413" y="18"/>
                  </a:lnTo>
                  <a:lnTo>
                    <a:pt x="439" y="11"/>
                  </a:lnTo>
                  <a:lnTo>
                    <a:pt x="467" y="7"/>
                  </a:lnTo>
                  <a:lnTo>
                    <a:pt x="495" y="4"/>
                  </a:lnTo>
                  <a:lnTo>
                    <a:pt x="522" y="2"/>
                  </a:lnTo>
                  <a:lnTo>
                    <a:pt x="552" y="0"/>
                  </a:lnTo>
                  <a:lnTo>
                    <a:pt x="580" y="2"/>
                  </a:lnTo>
                  <a:lnTo>
                    <a:pt x="608" y="4"/>
                  </a:lnTo>
                  <a:lnTo>
                    <a:pt x="634" y="7"/>
                  </a:lnTo>
                  <a:lnTo>
                    <a:pt x="662" y="11"/>
                  </a:lnTo>
                  <a:lnTo>
                    <a:pt x="689" y="18"/>
                  </a:lnTo>
                  <a:lnTo>
                    <a:pt x="715" y="25"/>
                  </a:lnTo>
                  <a:lnTo>
                    <a:pt x="740" y="35"/>
                  </a:lnTo>
                  <a:lnTo>
                    <a:pt x="765" y="44"/>
                  </a:lnTo>
                  <a:lnTo>
                    <a:pt x="790" y="55"/>
                  </a:lnTo>
                  <a:lnTo>
                    <a:pt x="813" y="67"/>
                  </a:lnTo>
                  <a:lnTo>
                    <a:pt x="837" y="80"/>
                  </a:lnTo>
                  <a:lnTo>
                    <a:pt x="858" y="95"/>
                  </a:lnTo>
                  <a:lnTo>
                    <a:pt x="880" y="109"/>
                  </a:lnTo>
                  <a:lnTo>
                    <a:pt x="902" y="126"/>
                  </a:lnTo>
                  <a:lnTo>
                    <a:pt x="921" y="144"/>
                  </a:lnTo>
                  <a:lnTo>
                    <a:pt x="941" y="162"/>
                  </a:lnTo>
                  <a:lnTo>
                    <a:pt x="958" y="181"/>
                  </a:lnTo>
                  <a:lnTo>
                    <a:pt x="975" y="201"/>
                  </a:lnTo>
                  <a:lnTo>
                    <a:pt x="993" y="221"/>
                  </a:lnTo>
                  <a:lnTo>
                    <a:pt x="1008" y="243"/>
                  </a:lnTo>
                  <a:lnTo>
                    <a:pt x="1022" y="265"/>
                  </a:lnTo>
                  <a:lnTo>
                    <a:pt x="1035" y="288"/>
                  </a:lnTo>
                  <a:lnTo>
                    <a:pt x="1047" y="312"/>
                  </a:lnTo>
                  <a:lnTo>
                    <a:pt x="1058" y="337"/>
                  </a:lnTo>
                  <a:lnTo>
                    <a:pt x="1069" y="361"/>
                  </a:lnTo>
                  <a:lnTo>
                    <a:pt x="1077" y="386"/>
                  </a:lnTo>
                  <a:lnTo>
                    <a:pt x="1084" y="413"/>
                  </a:lnTo>
                  <a:lnTo>
                    <a:pt x="1091" y="439"/>
                  </a:lnTo>
                  <a:lnTo>
                    <a:pt x="1095" y="467"/>
                  </a:lnTo>
                  <a:lnTo>
                    <a:pt x="1098" y="494"/>
                  </a:lnTo>
                  <a:lnTo>
                    <a:pt x="1102" y="522"/>
                  </a:lnTo>
                  <a:lnTo>
                    <a:pt x="1102" y="551"/>
                  </a:lnTo>
                  <a:lnTo>
                    <a:pt x="1102" y="579"/>
                  </a:lnTo>
                  <a:lnTo>
                    <a:pt x="1098" y="607"/>
                  </a:lnTo>
                  <a:lnTo>
                    <a:pt x="1095" y="634"/>
                  </a:lnTo>
                  <a:lnTo>
                    <a:pt x="1091" y="662"/>
                  </a:lnTo>
                  <a:lnTo>
                    <a:pt x="1084" y="688"/>
                  </a:lnTo>
                  <a:lnTo>
                    <a:pt x="1077" y="715"/>
                  </a:lnTo>
                  <a:lnTo>
                    <a:pt x="1069" y="739"/>
                  </a:lnTo>
                  <a:lnTo>
                    <a:pt x="1058" y="764"/>
                  </a:lnTo>
                  <a:lnTo>
                    <a:pt x="1047" y="789"/>
                  </a:lnTo>
                  <a:lnTo>
                    <a:pt x="1035" y="813"/>
                  </a:lnTo>
                  <a:lnTo>
                    <a:pt x="1022" y="836"/>
                  </a:lnTo>
                  <a:lnTo>
                    <a:pt x="1008" y="858"/>
                  </a:lnTo>
                  <a:lnTo>
                    <a:pt x="993" y="879"/>
                  </a:lnTo>
                  <a:lnTo>
                    <a:pt x="975" y="900"/>
                  </a:lnTo>
                  <a:lnTo>
                    <a:pt x="958" y="920"/>
                  </a:lnTo>
                  <a:lnTo>
                    <a:pt x="941" y="939"/>
                  </a:lnTo>
                  <a:lnTo>
                    <a:pt x="921" y="957"/>
                  </a:lnTo>
                  <a:lnTo>
                    <a:pt x="902" y="974"/>
                  </a:lnTo>
                  <a:lnTo>
                    <a:pt x="880" y="992"/>
                  </a:lnTo>
                  <a:lnTo>
                    <a:pt x="858" y="1007"/>
                  </a:lnTo>
                  <a:lnTo>
                    <a:pt x="837" y="1021"/>
                  </a:lnTo>
                  <a:lnTo>
                    <a:pt x="813" y="1034"/>
                  </a:lnTo>
                  <a:lnTo>
                    <a:pt x="790" y="1046"/>
                  </a:lnTo>
                  <a:lnTo>
                    <a:pt x="765" y="1057"/>
                  </a:lnTo>
                  <a:lnTo>
                    <a:pt x="740" y="1068"/>
                  </a:lnTo>
                  <a:lnTo>
                    <a:pt x="715" y="1076"/>
                  </a:lnTo>
                  <a:lnTo>
                    <a:pt x="689" y="1083"/>
                  </a:lnTo>
                  <a:lnTo>
                    <a:pt x="662" y="1090"/>
                  </a:lnTo>
                  <a:lnTo>
                    <a:pt x="634" y="1094"/>
                  </a:lnTo>
                  <a:lnTo>
                    <a:pt x="608" y="1097"/>
                  </a:lnTo>
                  <a:lnTo>
                    <a:pt x="580" y="1100"/>
                  </a:lnTo>
                  <a:lnTo>
                    <a:pt x="552" y="1100"/>
                  </a:lnTo>
                  <a:lnTo>
                    <a:pt x="522" y="1100"/>
                  </a:lnTo>
                  <a:lnTo>
                    <a:pt x="495" y="1097"/>
                  </a:lnTo>
                  <a:lnTo>
                    <a:pt x="467" y="1094"/>
                  </a:lnTo>
                  <a:lnTo>
                    <a:pt x="439" y="1090"/>
                  </a:lnTo>
                  <a:lnTo>
                    <a:pt x="413" y="1083"/>
                  </a:lnTo>
                  <a:lnTo>
                    <a:pt x="388" y="1076"/>
                  </a:lnTo>
                  <a:lnTo>
                    <a:pt x="361" y="1068"/>
                  </a:lnTo>
                  <a:lnTo>
                    <a:pt x="336" y="1057"/>
                  </a:lnTo>
                  <a:lnTo>
                    <a:pt x="312" y="1046"/>
                  </a:lnTo>
                  <a:lnTo>
                    <a:pt x="288" y="1034"/>
                  </a:lnTo>
                  <a:lnTo>
                    <a:pt x="265" y="1021"/>
                  </a:lnTo>
                  <a:lnTo>
                    <a:pt x="243" y="1007"/>
                  </a:lnTo>
                  <a:lnTo>
                    <a:pt x="221" y="992"/>
                  </a:lnTo>
                  <a:lnTo>
                    <a:pt x="201" y="974"/>
                  </a:lnTo>
                  <a:lnTo>
                    <a:pt x="181" y="957"/>
                  </a:lnTo>
                  <a:lnTo>
                    <a:pt x="162" y="939"/>
                  </a:lnTo>
                  <a:lnTo>
                    <a:pt x="143" y="920"/>
                  </a:lnTo>
                  <a:lnTo>
                    <a:pt x="126" y="900"/>
                  </a:lnTo>
                  <a:lnTo>
                    <a:pt x="109" y="879"/>
                  </a:lnTo>
                  <a:lnTo>
                    <a:pt x="95" y="858"/>
                  </a:lnTo>
                  <a:lnTo>
                    <a:pt x="79" y="836"/>
                  </a:lnTo>
                  <a:lnTo>
                    <a:pt x="67" y="813"/>
                  </a:lnTo>
                  <a:lnTo>
                    <a:pt x="54" y="789"/>
                  </a:lnTo>
                  <a:lnTo>
                    <a:pt x="43" y="764"/>
                  </a:lnTo>
                  <a:lnTo>
                    <a:pt x="34" y="739"/>
                  </a:lnTo>
                  <a:lnTo>
                    <a:pt x="25" y="715"/>
                  </a:lnTo>
                  <a:lnTo>
                    <a:pt x="17" y="688"/>
                  </a:lnTo>
                  <a:lnTo>
                    <a:pt x="11" y="662"/>
                  </a:lnTo>
                  <a:lnTo>
                    <a:pt x="6" y="634"/>
                  </a:lnTo>
                  <a:lnTo>
                    <a:pt x="3" y="607"/>
                  </a:lnTo>
                  <a:lnTo>
                    <a:pt x="1" y="579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30" name="Rectangle 48"/>
            <p:cNvSpPr>
              <a:spLocks noChangeArrowheads="1"/>
            </p:cNvSpPr>
            <p:nvPr/>
          </p:nvSpPr>
          <p:spPr bwMode="auto">
            <a:xfrm>
              <a:off x="16490" y="27872"/>
              <a:ext cx="8198" cy="4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Ресурсный</a:t>
              </a:r>
              <a:br>
                <a:rPr lang="ru-RU" sz="9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9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центр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Rectangle 51"/>
            <p:cNvSpPr>
              <a:spLocks noChangeArrowheads="1"/>
            </p:cNvSpPr>
            <p:nvPr/>
          </p:nvSpPr>
          <p:spPr bwMode="auto">
            <a:xfrm>
              <a:off x="30192" y="31934"/>
              <a:ext cx="1403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2" name="Freeform 42"/>
          <p:cNvSpPr>
            <a:spLocks/>
          </p:cNvSpPr>
          <p:nvPr/>
        </p:nvSpPr>
        <p:spPr bwMode="auto">
          <a:xfrm>
            <a:off x="923509" y="3478457"/>
            <a:ext cx="1063057" cy="541774"/>
          </a:xfrm>
          <a:custGeom>
            <a:avLst/>
            <a:gdLst>
              <a:gd name="T0" fmla="*/ 635 w 1100"/>
              <a:gd name="T1" fmla="*/ 313055 h 1100"/>
              <a:gd name="T2" fmla="*/ 10795 w 1100"/>
              <a:gd name="T3" fmla="*/ 261620 h 1100"/>
              <a:gd name="T4" fmla="*/ 26670 w 1100"/>
              <a:gd name="T5" fmla="*/ 213360 h 1100"/>
              <a:gd name="T6" fmla="*/ 50165 w 1100"/>
              <a:gd name="T7" fmla="*/ 167640 h 1100"/>
              <a:gd name="T8" fmla="*/ 78740 w 1100"/>
              <a:gd name="T9" fmla="*/ 127635 h 1100"/>
              <a:gd name="T10" fmla="*/ 113665 w 1100"/>
              <a:gd name="T11" fmla="*/ 90805 h 1100"/>
              <a:gd name="T12" fmla="*/ 153035 w 1100"/>
              <a:gd name="T13" fmla="*/ 60325 h 1100"/>
              <a:gd name="T14" fmla="*/ 197485 w 1100"/>
              <a:gd name="T15" fmla="*/ 34290 h 1100"/>
              <a:gd name="T16" fmla="*/ 245110 w 1100"/>
              <a:gd name="T17" fmla="*/ 15875 h 1100"/>
              <a:gd name="T18" fmla="*/ 295910 w 1100"/>
              <a:gd name="T19" fmla="*/ 3810 h 1100"/>
              <a:gd name="T20" fmla="*/ 349250 w 1100"/>
              <a:gd name="T21" fmla="*/ 0 h 1100"/>
              <a:gd name="T22" fmla="*/ 402590 w 1100"/>
              <a:gd name="T23" fmla="*/ 3810 h 1100"/>
              <a:gd name="T24" fmla="*/ 452755 w 1100"/>
              <a:gd name="T25" fmla="*/ 15875 h 1100"/>
              <a:gd name="T26" fmla="*/ 500380 w 1100"/>
              <a:gd name="T27" fmla="*/ 34290 h 1100"/>
              <a:gd name="T28" fmla="*/ 544830 w 1100"/>
              <a:gd name="T29" fmla="*/ 60325 h 1100"/>
              <a:gd name="T30" fmla="*/ 584835 w 1100"/>
              <a:gd name="T31" fmla="*/ 90805 h 1100"/>
              <a:gd name="T32" fmla="*/ 619125 w 1100"/>
              <a:gd name="T33" fmla="*/ 127635 h 1100"/>
              <a:gd name="T34" fmla="*/ 647700 w 1100"/>
              <a:gd name="T35" fmla="*/ 167640 h 1100"/>
              <a:gd name="T36" fmla="*/ 671830 w 1100"/>
              <a:gd name="T37" fmla="*/ 213360 h 1100"/>
              <a:gd name="T38" fmla="*/ 687705 w 1100"/>
              <a:gd name="T39" fmla="*/ 261620 h 1100"/>
              <a:gd name="T40" fmla="*/ 696595 w 1100"/>
              <a:gd name="T41" fmla="*/ 313055 h 1100"/>
              <a:gd name="T42" fmla="*/ 698500 w 1100"/>
              <a:gd name="T43" fmla="*/ 367665 h 1100"/>
              <a:gd name="T44" fmla="*/ 691515 w 1100"/>
              <a:gd name="T45" fmla="*/ 419735 h 1100"/>
              <a:gd name="T46" fmla="*/ 677545 w 1100"/>
              <a:gd name="T47" fmla="*/ 469265 h 1100"/>
              <a:gd name="T48" fmla="*/ 656590 w 1100"/>
              <a:gd name="T49" fmla="*/ 515620 h 1100"/>
              <a:gd name="T50" fmla="*/ 629285 w 1100"/>
              <a:gd name="T51" fmla="*/ 558165 h 1100"/>
              <a:gd name="T52" fmla="*/ 596265 w 1100"/>
              <a:gd name="T53" fmla="*/ 595630 h 1100"/>
              <a:gd name="T54" fmla="*/ 558165 w 1100"/>
              <a:gd name="T55" fmla="*/ 629285 h 1100"/>
              <a:gd name="T56" fmla="*/ 515620 w 1100"/>
              <a:gd name="T57" fmla="*/ 655955 h 1100"/>
              <a:gd name="T58" fmla="*/ 468630 w 1100"/>
              <a:gd name="T59" fmla="*/ 676910 h 1100"/>
              <a:gd name="T60" fmla="*/ 419100 w 1100"/>
              <a:gd name="T61" fmla="*/ 691515 h 1100"/>
              <a:gd name="T62" fmla="*/ 367030 w 1100"/>
              <a:gd name="T63" fmla="*/ 697230 h 1100"/>
              <a:gd name="T64" fmla="*/ 313690 w 1100"/>
              <a:gd name="T65" fmla="*/ 696595 h 1100"/>
              <a:gd name="T66" fmla="*/ 262255 w 1100"/>
              <a:gd name="T67" fmla="*/ 687705 h 1100"/>
              <a:gd name="T68" fmla="*/ 212725 w 1100"/>
              <a:gd name="T69" fmla="*/ 670560 h 1100"/>
              <a:gd name="T70" fmla="*/ 168275 w 1100"/>
              <a:gd name="T71" fmla="*/ 647700 h 1100"/>
              <a:gd name="T72" fmla="*/ 126365 w 1100"/>
              <a:gd name="T73" fmla="*/ 618490 h 1100"/>
              <a:gd name="T74" fmla="*/ 89535 w 1100"/>
              <a:gd name="T75" fmla="*/ 583565 h 1100"/>
              <a:gd name="T76" fmla="*/ 59055 w 1100"/>
              <a:gd name="T77" fmla="*/ 544195 h 1100"/>
              <a:gd name="T78" fmla="*/ 33655 w 1100"/>
              <a:gd name="T79" fmla="*/ 501015 h 1100"/>
              <a:gd name="T80" fmla="*/ 14605 w 1100"/>
              <a:gd name="T81" fmla="*/ 453390 h 1100"/>
              <a:gd name="T82" fmla="*/ 3810 w 1100"/>
              <a:gd name="T83" fmla="*/ 401955 h 1100"/>
              <a:gd name="T84" fmla="*/ 0 w 1100"/>
              <a:gd name="T85" fmla="*/ 349885 h 11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100" h="1100">
                <a:moveTo>
                  <a:pt x="0" y="551"/>
                </a:moveTo>
                <a:lnTo>
                  <a:pt x="0" y="521"/>
                </a:lnTo>
                <a:lnTo>
                  <a:pt x="1" y="493"/>
                </a:lnTo>
                <a:lnTo>
                  <a:pt x="6" y="467"/>
                </a:lnTo>
                <a:lnTo>
                  <a:pt x="11" y="439"/>
                </a:lnTo>
                <a:lnTo>
                  <a:pt x="17" y="412"/>
                </a:lnTo>
                <a:lnTo>
                  <a:pt x="23" y="386"/>
                </a:lnTo>
                <a:lnTo>
                  <a:pt x="32" y="361"/>
                </a:lnTo>
                <a:lnTo>
                  <a:pt x="42" y="336"/>
                </a:lnTo>
                <a:lnTo>
                  <a:pt x="53" y="311"/>
                </a:lnTo>
                <a:lnTo>
                  <a:pt x="65" y="288"/>
                </a:lnTo>
                <a:lnTo>
                  <a:pt x="79" y="264"/>
                </a:lnTo>
                <a:lnTo>
                  <a:pt x="93" y="243"/>
                </a:lnTo>
                <a:lnTo>
                  <a:pt x="109" y="221"/>
                </a:lnTo>
                <a:lnTo>
                  <a:pt x="124" y="201"/>
                </a:lnTo>
                <a:lnTo>
                  <a:pt x="141" y="180"/>
                </a:lnTo>
                <a:lnTo>
                  <a:pt x="160" y="162"/>
                </a:lnTo>
                <a:lnTo>
                  <a:pt x="179" y="143"/>
                </a:lnTo>
                <a:lnTo>
                  <a:pt x="199" y="126"/>
                </a:lnTo>
                <a:lnTo>
                  <a:pt x="219" y="109"/>
                </a:lnTo>
                <a:lnTo>
                  <a:pt x="241" y="95"/>
                </a:lnTo>
                <a:lnTo>
                  <a:pt x="265" y="79"/>
                </a:lnTo>
                <a:lnTo>
                  <a:pt x="286" y="67"/>
                </a:lnTo>
                <a:lnTo>
                  <a:pt x="311" y="54"/>
                </a:lnTo>
                <a:lnTo>
                  <a:pt x="335" y="43"/>
                </a:lnTo>
                <a:lnTo>
                  <a:pt x="360" y="34"/>
                </a:lnTo>
                <a:lnTo>
                  <a:pt x="386" y="25"/>
                </a:lnTo>
                <a:lnTo>
                  <a:pt x="413" y="17"/>
                </a:lnTo>
                <a:lnTo>
                  <a:pt x="439" y="11"/>
                </a:lnTo>
                <a:lnTo>
                  <a:pt x="466" y="6"/>
                </a:lnTo>
                <a:lnTo>
                  <a:pt x="494" y="3"/>
                </a:lnTo>
                <a:lnTo>
                  <a:pt x="522" y="1"/>
                </a:lnTo>
                <a:lnTo>
                  <a:pt x="550" y="0"/>
                </a:lnTo>
                <a:lnTo>
                  <a:pt x="578" y="1"/>
                </a:lnTo>
                <a:lnTo>
                  <a:pt x="606" y="3"/>
                </a:lnTo>
                <a:lnTo>
                  <a:pt x="634" y="6"/>
                </a:lnTo>
                <a:lnTo>
                  <a:pt x="660" y="11"/>
                </a:lnTo>
                <a:lnTo>
                  <a:pt x="687" y="17"/>
                </a:lnTo>
                <a:lnTo>
                  <a:pt x="713" y="25"/>
                </a:lnTo>
                <a:lnTo>
                  <a:pt x="738" y="34"/>
                </a:lnTo>
                <a:lnTo>
                  <a:pt x="763" y="43"/>
                </a:lnTo>
                <a:lnTo>
                  <a:pt x="788" y="54"/>
                </a:lnTo>
                <a:lnTo>
                  <a:pt x="812" y="67"/>
                </a:lnTo>
                <a:lnTo>
                  <a:pt x="835" y="79"/>
                </a:lnTo>
                <a:lnTo>
                  <a:pt x="858" y="95"/>
                </a:lnTo>
                <a:lnTo>
                  <a:pt x="879" y="109"/>
                </a:lnTo>
                <a:lnTo>
                  <a:pt x="900" y="126"/>
                </a:lnTo>
                <a:lnTo>
                  <a:pt x="921" y="143"/>
                </a:lnTo>
                <a:lnTo>
                  <a:pt x="939" y="162"/>
                </a:lnTo>
                <a:lnTo>
                  <a:pt x="958" y="180"/>
                </a:lnTo>
                <a:lnTo>
                  <a:pt x="975" y="201"/>
                </a:lnTo>
                <a:lnTo>
                  <a:pt x="991" y="221"/>
                </a:lnTo>
                <a:lnTo>
                  <a:pt x="1006" y="243"/>
                </a:lnTo>
                <a:lnTo>
                  <a:pt x="1020" y="264"/>
                </a:lnTo>
                <a:lnTo>
                  <a:pt x="1034" y="288"/>
                </a:lnTo>
                <a:lnTo>
                  <a:pt x="1045" y="311"/>
                </a:lnTo>
                <a:lnTo>
                  <a:pt x="1058" y="336"/>
                </a:lnTo>
                <a:lnTo>
                  <a:pt x="1067" y="361"/>
                </a:lnTo>
                <a:lnTo>
                  <a:pt x="1075" y="386"/>
                </a:lnTo>
                <a:lnTo>
                  <a:pt x="1083" y="412"/>
                </a:lnTo>
                <a:lnTo>
                  <a:pt x="1089" y="439"/>
                </a:lnTo>
                <a:lnTo>
                  <a:pt x="1094" y="467"/>
                </a:lnTo>
                <a:lnTo>
                  <a:pt x="1097" y="493"/>
                </a:lnTo>
                <a:lnTo>
                  <a:pt x="1100" y="521"/>
                </a:lnTo>
                <a:lnTo>
                  <a:pt x="1100" y="551"/>
                </a:lnTo>
                <a:lnTo>
                  <a:pt x="1100" y="579"/>
                </a:lnTo>
                <a:lnTo>
                  <a:pt x="1097" y="607"/>
                </a:lnTo>
                <a:lnTo>
                  <a:pt x="1094" y="633"/>
                </a:lnTo>
                <a:lnTo>
                  <a:pt x="1089" y="661"/>
                </a:lnTo>
                <a:lnTo>
                  <a:pt x="1083" y="688"/>
                </a:lnTo>
                <a:lnTo>
                  <a:pt x="1075" y="714"/>
                </a:lnTo>
                <a:lnTo>
                  <a:pt x="1067" y="739"/>
                </a:lnTo>
                <a:lnTo>
                  <a:pt x="1058" y="764"/>
                </a:lnTo>
                <a:lnTo>
                  <a:pt x="1045" y="789"/>
                </a:lnTo>
                <a:lnTo>
                  <a:pt x="1034" y="812"/>
                </a:lnTo>
                <a:lnTo>
                  <a:pt x="1020" y="835"/>
                </a:lnTo>
                <a:lnTo>
                  <a:pt x="1006" y="857"/>
                </a:lnTo>
                <a:lnTo>
                  <a:pt x="991" y="879"/>
                </a:lnTo>
                <a:lnTo>
                  <a:pt x="975" y="899"/>
                </a:lnTo>
                <a:lnTo>
                  <a:pt x="958" y="919"/>
                </a:lnTo>
                <a:lnTo>
                  <a:pt x="939" y="938"/>
                </a:lnTo>
                <a:lnTo>
                  <a:pt x="921" y="957"/>
                </a:lnTo>
                <a:lnTo>
                  <a:pt x="900" y="974"/>
                </a:lnTo>
                <a:lnTo>
                  <a:pt x="879" y="991"/>
                </a:lnTo>
                <a:lnTo>
                  <a:pt x="858" y="1006"/>
                </a:lnTo>
                <a:lnTo>
                  <a:pt x="835" y="1020"/>
                </a:lnTo>
                <a:lnTo>
                  <a:pt x="812" y="1033"/>
                </a:lnTo>
                <a:lnTo>
                  <a:pt x="788" y="1045"/>
                </a:lnTo>
                <a:lnTo>
                  <a:pt x="763" y="1056"/>
                </a:lnTo>
                <a:lnTo>
                  <a:pt x="738" y="1066"/>
                </a:lnTo>
                <a:lnTo>
                  <a:pt x="713" y="1075"/>
                </a:lnTo>
                <a:lnTo>
                  <a:pt x="687" y="1083"/>
                </a:lnTo>
                <a:lnTo>
                  <a:pt x="660" y="1089"/>
                </a:lnTo>
                <a:lnTo>
                  <a:pt x="634" y="1094"/>
                </a:lnTo>
                <a:lnTo>
                  <a:pt x="606" y="1097"/>
                </a:lnTo>
                <a:lnTo>
                  <a:pt x="578" y="1098"/>
                </a:lnTo>
                <a:lnTo>
                  <a:pt x="550" y="1100"/>
                </a:lnTo>
                <a:lnTo>
                  <a:pt x="522" y="1098"/>
                </a:lnTo>
                <a:lnTo>
                  <a:pt x="494" y="1097"/>
                </a:lnTo>
                <a:lnTo>
                  <a:pt x="466" y="1094"/>
                </a:lnTo>
                <a:lnTo>
                  <a:pt x="439" y="1089"/>
                </a:lnTo>
                <a:lnTo>
                  <a:pt x="413" y="1083"/>
                </a:lnTo>
                <a:lnTo>
                  <a:pt x="386" y="1075"/>
                </a:lnTo>
                <a:lnTo>
                  <a:pt x="360" y="1066"/>
                </a:lnTo>
                <a:lnTo>
                  <a:pt x="335" y="1056"/>
                </a:lnTo>
                <a:lnTo>
                  <a:pt x="311" y="1045"/>
                </a:lnTo>
                <a:lnTo>
                  <a:pt x="286" y="1033"/>
                </a:lnTo>
                <a:lnTo>
                  <a:pt x="265" y="1020"/>
                </a:lnTo>
                <a:lnTo>
                  <a:pt x="241" y="1006"/>
                </a:lnTo>
                <a:lnTo>
                  <a:pt x="219" y="991"/>
                </a:lnTo>
                <a:lnTo>
                  <a:pt x="199" y="974"/>
                </a:lnTo>
                <a:lnTo>
                  <a:pt x="179" y="957"/>
                </a:lnTo>
                <a:lnTo>
                  <a:pt x="160" y="938"/>
                </a:lnTo>
                <a:lnTo>
                  <a:pt x="141" y="919"/>
                </a:lnTo>
                <a:lnTo>
                  <a:pt x="124" y="899"/>
                </a:lnTo>
                <a:lnTo>
                  <a:pt x="109" y="879"/>
                </a:lnTo>
                <a:lnTo>
                  <a:pt x="93" y="857"/>
                </a:lnTo>
                <a:lnTo>
                  <a:pt x="79" y="835"/>
                </a:lnTo>
                <a:lnTo>
                  <a:pt x="65" y="812"/>
                </a:lnTo>
                <a:lnTo>
                  <a:pt x="53" y="789"/>
                </a:lnTo>
                <a:lnTo>
                  <a:pt x="42" y="764"/>
                </a:lnTo>
                <a:lnTo>
                  <a:pt x="32" y="739"/>
                </a:lnTo>
                <a:lnTo>
                  <a:pt x="23" y="714"/>
                </a:lnTo>
                <a:lnTo>
                  <a:pt x="17" y="688"/>
                </a:lnTo>
                <a:lnTo>
                  <a:pt x="11" y="661"/>
                </a:lnTo>
                <a:lnTo>
                  <a:pt x="6" y="633"/>
                </a:lnTo>
                <a:lnTo>
                  <a:pt x="1" y="607"/>
                </a:lnTo>
                <a:lnTo>
                  <a:pt x="0" y="579"/>
                </a:lnTo>
                <a:lnTo>
                  <a:pt x="0" y="5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Ассоцииро</a:t>
            </a: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-ванный член</a:t>
            </a:r>
          </a:p>
        </p:txBody>
      </p:sp>
      <p:sp>
        <p:nvSpPr>
          <p:cNvPr id="233" name="Freeform 42"/>
          <p:cNvSpPr>
            <a:spLocks/>
          </p:cNvSpPr>
          <p:nvPr/>
        </p:nvSpPr>
        <p:spPr bwMode="auto">
          <a:xfrm>
            <a:off x="4308707" y="3093710"/>
            <a:ext cx="1095389" cy="605246"/>
          </a:xfrm>
          <a:custGeom>
            <a:avLst/>
            <a:gdLst>
              <a:gd name="T0" fmla="*/ 635 w 1100"/>
              <a:gd name="T1" fmla="*/ 313055 h 1100"/>
              <a:gd name="T2" fmla="*/ 10795 w 1100"/>
              <a:gd name="T3" fmla="*/ 261620 h 1100"/>
              <a:gd name="T4" fmla="*/ 26670 w 1100"/>
              <a:gd name="T5" fmla="*/ 213360 h 1100"/>
              <a:gd name="T6" fmla="*/ 50165 w 1100"/>
              <a:gd name="T7" fmla="*/ 167640 h 1100"/>
              <a:gd name="T8" fmla="*/ 78740 w 1100"/>
              <a:gd name="T9" fmla="*/ 127635 h 1100"/>
              <a:gd name="T10" fmla="*/ 113665 w 1100"/>
              <a:gd name="T11" fmla="*/ 90805 h 1100"/>
              <a:gd name="T12" fmla="*/ 153035 w 1100"/>
              <a:gd name="T13" fmla="*/ 60325 h 1100"/>
              <a:gd name="T14" fmla="*/ 197485 w 1100"/>
              <a:gd name="T15" fmla="*/ 34290 h 1100"/>
              <a:gd name="T16" fmla="*/ 245110 w 1100"/>
              <a:gd name="T17" fmla="*/ 15875 h 1100"/>
              <a:gd name="T18" fmla="*/ 295910 w 1100"/>
              <a:gd name="T19" fmla="*/ 3810 h 1100"/>
              <a:gd name="T20" fmla="*/ 349250 w 1100"/>
              <a:gd name="T21" fmla="*/ 0 h 1100"/>
              <a:gd name="T22" fmla="*/ 402590 w 1100"/>
              <a:gd name="T23" fmla="*/ 3810 h 1100"/>
              <a:gd name="T24" fmla="*/ 452755 w 1100"/>
              <a:gd name="T25" fmla="*/ 15875 h 1100"/>
              <a:gd name="T26" fmla="*/ 500380 w 1100"/>
              <a:gd name="T27" fmla="*/ 34290 h 1100"/>
              <a:gd name="T28" fmla="*/ 544830 w 1100"/>
              <a:gd name="T29" fmla="*/ 60325 h 1100"/>
              <a:gd name="T30" fmla="*/ 584835 w 1100"/>
              <a:gd name="T31" fmla="*/ 90805 h 1100"/>
              <a:gd name="T32" fmla="*/ 619125 w 1100"/>
              <a:gd name="T33" fmla="*/ 127635 h 1100"/>
              <a:gd name="T34" fmla="*/ 647700 w 1100"/>
              <a:gd name="T35" fmla="*/ 167640 h 1100"/>
              <a:gd name="T36" fmla="*/ 671830 w 1100"/>
              <a:gd name="T37" fmla="*/ 213360 h 1100"/>
              <a:gd name="T38" fmla="*/ 687705 w 1100"/>
              <a:gd name="T39" fmla="*/ 261620 h 1100"/>
              <a:gd name="T40" fmla="*/ 696595 w 1100"/>
              <a:gd name="T41" fmla="*/ 313055 h 1100"/>
              <a:gd name="T42" fmla="*/ 698500 w 1100"/>
              <a:gd name="T43" fmla="*/ 367665 h 1100"/>
              <a:gd name="T44" fmla="*/ 691515 w 1100"/>
              <a:gd name="T45" fmla="*/ 419735 h 1100"/>
              <a:gd name="T46" fmla="*/ 677545 w 1100"/>
              <a:gd name="T47" fmla="*/ 469265 h 1100"/>
              <a:gd name="T48" fmla="*/ 656590 w 1100"/>
              <a:gd name="T49" fmla="*/ 515620 h 1100"/>
              <a:gd name="T50" fmla="*/ 629285 w 1100"/>
              <a:gd name="T51" fmla="*/ 558165 h 1100"/>
              <a:gd name="T52" fmla="*/ 596265 w 1100"/>
              <a:gd name="T53" fmla="*/ 595630 h 1100"/>
              <a:gd name="T54" fmla="*/ 558165 w 1100"/>
              <a:gd name="T55" fmla="*/ 629285 h 1100"/>
              <a:gd name="T56" fmla="*/ 515620 w 1100"/>
              <a:gd name="T57" fmla="*/ 655955 h 1100"/>
              <a:gd name="T58" fmla="*/ 468630 w 1100"/>
              <a:gd name="T59" fmla="*/ 676910 h 1100"/>
              <a:gd name="T60" fmla="*/ 419100 w 1100"/>
              <a:gd name="T61" fmla="*/ 691515 h 1100"/>
              <a:gd name="T62" fmla="*/ 367030 w 1100"/>
              <a:gd name="T63" fmla="*/ 697230 h 1100"/>
              <a:gd name="T64" fmla="*/ 313690 w 1100"/>
              <a:gd name="T65" fmla="*/ 696595 h 1100"/>
              <a:gd name="T66" fmla="*/ 262255 w 1100"/>
              <a:gd name="T67" fmla="*/ 687705 h 1100"/>
              <a:gd name="T68" fmla="*/ 212725 w 1100"/>
              <a:gd name="T69" fmla="*/ 670560 h 1100"/>
              <a:gd name="T70" fmla="*/ 168275 w 1100"/>
              <a:gd name="T71" fmla="*/ 647700 h 1100"/>
              <a:gd name="T72" fmla="*/ 126365 w 1100"/>
              <a:gd name="T73" fmla="*/ 618490 h 1100"/>
              <a:gd name="T74" fmla="*/ 89535 w 1100"/>
              <a:gd name="T75" fmla="*/ 583565 h 1100"/>
              <a:gd name="T76" fmla="*/ 59055 w 1100"/>
              <a:gd name="T77" fmla="*/ 544195 h 1100"/>
              <a:gd name="T78" fmla="*/ 33655 w 1100"/>
              <a:gd name="T79" fmla="*/ 501015 h 1100"/>
              <a:gd name="T80" fmla="*/ 14605 w 1100"/>
              <a:gd name="T81" fmla="*/ 453390 h 1100"/>
              <a:gd name="T82" fmla="*/ 3810 w 1100"/>
              <a:gd name="T83" fmla="*/ 401955 h 1100"/>
              <a:gd name="T84" fmla="*/ 0 w 1100"/>
              <a:gd name="T85" fmla="*/ 349885 h 11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100" h="1100">
                <a:moveTo>
                  <a:pt x="0" y="551"/>
                </a:moveTo>
                <a:lnTo>
                  <a:pt x="0" y="521"/>
                </a:lnTo>
                <a:lnTo>
                  <a:pt x="1" y="493"/>
                </a:lnTo>
                <a:lnTo>
                  <a:pt x="6" y="467"/>
                </a:lnTo>
                <a:lnTo>
                  <a:pt x="11" y="439"/>
                </a:lnTo>
                <a:lnTo>
                  <a:pt x="17" y="412"/>
                </a:lnTo>
                <a:lnTo>
                  <a:pt x="23" y="386"/>
                </a:lnTo>
                <a:lnTo>
                  <a:pt x="32" y="361"/>
                </a:lnTo>
                <a:lnTo>
                  <a:pt x="42" y="336"/>
                </a:lnTo>
                <a:lnTo>
                  <a:pt x="53" y="311"/>
                </a:lnTo>
                <a:lnTo>
                  <a:pt x="65" y="288"/>
                </a:lnTo>
                <a:lnTo>
                  <a:pt x="79" y="264"/>
                </a:lnTo>
                <a:lnTo>
                  <a:pt x="93" y="243"/>
                </a:lnTo>
                <a:lnTo>
                  <a:pt x="109" y="221"/>
                </a:lnTo>
                <a:lnTo>
                  <a:pt x="124" y="201"/>
                </a:lnTo>
                <a:lnTo>
                  <a:pt x="141" y="180"/>
                </a:lnTo>
                <a:lnTo>
                  <a:pt x="160" y="162"/>
                </a:lnTo>
                <a:lnTo>
                  <a:pt x="179" y="143"/>
                </a:lnTo>
                <a:lnTo>
                  <a:pt x="199" y="126"/>
                </a:lnTo>
                <a:lnTo>
                  <a:pt x="219" y="109"/>
                </a:lnTo>
                <a:lnTo>
                  <a:pt x="241" y="95"/>
                </a:lnTo>
                <a:lnTo>
                  <a:pt x="265" y="79"/>
                </a:lnTo>
                <a:lnTo>
                  <a:pt x="286" y="67"/>
                </a:lnTo>
                <a:lnTo>
                  <a:pt x="311" y="54"/>
                </a:lnTo>
                <a:lnTo>
                  <a:pt x="335" y="43"/>
                </a:lnTo>
                <a:lnTo>
                  <a:pt x="360" y="34"/>
                </a:lnTo>
                <a:lnTo>
                  <a:pt x="386" y="25"/>
                </a:lnTo>
                <a:lnTo>
                  <a:pt x="413" y="17"/>
                </a:lnTo>
                <a:lnTo>
                  <a:pt x="439" y="11"/>
                </a:lnTo>
                <a:lnTo>
                  <a:pt x="466" y="6"/>
                </a:lnTo>
                <a:lnTo>
                  <a:pt x="494" y="3"/>
                </a:lnTo>
                <a:lnTo>
                  <a:pt x="522" y="1"/>
                </a:lnTo>
                <a:lnTo>
                  <a:pt x="550" y="0"/>
                </a:lnTo>
                <a:lnTo>
                  <a:pt x="578" y="1"/>
                </a:lnTo>
                <a:lnTo>
                  <a:pt x="606" y="3"/>
                </a:lnTo>
                <a:lnTo>
                  <a:pt x="634" y="6"/>
                </a:lnTo>
                <a:lnTo>
                  <a:pt x="660" y="11"/>
                </a:lnTo>
                <a:lnTo>
                  <a:pt x="687" y="17"/>
                </a:lnTo>
                <a:lnTo>
                  <a:pt x="713" y="25"/>
                </a:lnTo>
                <a:lnTo>
                  <a:pt x="738" y="34"/>
                </a:lnTo>
                <a:lnTo>
                  <a:pt x="763" y="43"/>
                </a:lnTo>
                <a:lnTo>
                  <a:pt x="788" y="54"/>
                </a:lnTo>
                <a:lnTo>
                  <a:pt x="812" y="67"/>
                </a:lnTo>
                <a:lnTo>
                  <a:pt x="835" y="79"/>
                </a:lnTo>
                <a:lnTo>
                  <a:pt x="858" y="95"/>
                </a:lnTo>
                <a:lnTo>
                  <a:pt x="879" y="109"/>
                </a:lnTo>
                <a:lnTo>
                  <a:pt x="900" y="126"/>
                </a:lnTo>
                <a:lnTo>
                  <a:pt x="921" y="143"/>
                </a:lnTo>
                <a:lnTo>
                  <a:pt x="939" y="162"/>
                </a:lnTo>
                <a:lnTo>
                  <a:pt x="958" y="180"/>
                </a:lnTo>
                <a:lnTo>
                  <a:pt x="975" y="201"/>
                </a:lnTo>
                <a:lnTo>
                  <a:pt x="991" y="221"/>
                </a:lnTo>
                <a:lnTo>
                  <a:pt x="1006" y="243"/>
                </a:lnTo>
                <a:lnTo>
                  <a:pt x="1020" y="264"/>
                </a:lnTo>
                <a:lnTo>
                  <a:pt x="1034" y="288"/>
                </a:lnTo>
                <a:lnTo>
                  <a:pt x="1045" y="311"/>
                </a:lnTo>
                <a:lnTo>
                  <a:pt x="1058" y="336"/>
                </a:lnTo>
                <a:lnTo>
                  <a:pt x="1067" y="361"/>
                </a:lnTo>
                <a:lnTo>
                  <a:pt x="1075" y="386"/>
                </a:lnTo>
                <a:lnTo>
                  <a:pt x="1083" y="412"/>
                </a:lnTo>
                <a:lnTo>
                  <a:pt x="1089" y="439"/>
                </a:lnTo>
                <a:lnTo>
                  <a:pt x="1094" y="467"/>
                </a:lnTo>
                <a:lnTo>
                  <a:pt x="1097" y="493"/>
                </a:lnTo>
                <a:lnTo>
                  <a:pt x="1100" y="521"/>
                </a:lnTo>
                <a:lnTo>
                  <a:pt x="1100" y="551"/>
                </a:lnTo>
                <a:lnTo>
                  <a:pt x="1100" y="579"/>
                </a:lnTo>
                <a:lnTo>
                  <a:pt x="1097" y="607"/>
                </a:lnTo>
                <a:lnTo>
                  <a:pt x="1094" y="633"/>
                </a:lnTo>
                <a:lnTo>
                  <a:pt x="1089" y="661"/>
                </a:lnTo>
                <a:lnTo>
                  <a:pt x="1083" y="688"/>
                </a:lnTo>
                <a:lnTo>
                  <a:pt x="1075" y="714"/>
                </a:lnTo>
                <a:lnTo>
                  <a:pt x="1067" y="739"/>
                </a:lnTo>
                <a:lnTo>
                  <a:pt x="1058" y="764"/>
                </a:lnTo>
                <a:lnTo>
                  <a:pt x="1045" y="789"/>
                </a:lnTo>
                <a:lnTo>
                  <a:pt x="1034" y="812"/>
                </a:lnTo>
                <a:lnTo>
                  <a:pt x="1020" y="835"/>
                </a:lnTo>
                <a:lnTo>
                  <a:pt x="1006" y="857"/>
                </a:lnTo>
                <a:lnTo>
                  <a:pt x="991" y="879"/>
                </a:lnTo>
                <a:lnTo>
                  <a:pt x="975" y="899"/>
                </a:lnTo>
                <a:lnTo>
                  <a:pt x="958" y="919"/>
                </a:lnTo>
                <a:lnTo>
                  <a:pt x="939" y="938"/>
                </a:lnTo>
                <a:lnTo>
                  <a:pt x="921" y="957"/>
                </a:lnTo>
                <a:lnTo>
                  <a:pt x="900" y="974"/>
                </a:lnTo>
                <a:lnTo>
                  <a:pt x="879" y="991"/>
                </a:lnTo>
                <a:lnTo>
                  <a:pt x="858" y="1006"/>
                </a:lnTo>
                <a:lnTo>
                  <a:pt x="835" y="1020"/>
                </a:lnTo>
                <a:lnTo>
                  <a:pt x="812" y="1033"/>
                </a:lnTo>
                <a:lnTo>
                  <a:pt x="788" y="1045"/>
                </a:lnTo>
                <a:lnTo>
                  <a:pt x="763" y="1056"/>
                </a:lnTo>
                <a:lnTo>
                  <a:pt x="738" y="1066"/>
                </a:lnTo>
                <a:lnTo>
                  <a:pt x="713" y="1075"/>
                </a:lnTo>
                <a:lnTo>
                  <a:pt x="687" y="1083"/>
                </a:lnTo>
                <a:lnTo>
                  <a:pt x="660" y="1089"/>
                </a:lnTo>
                <a:lnTo>
                  <a:pt x="634" y="1094"/>
                </a:lnTo>
                <a:lnTo>
                  <a:pt x="606" y="1097"/>
                </a:lnTo>
                <a:lnTo>
                  <a:pt x="578" y="1098"/>
                </a:lnTo>
                <a:lnTo>
                  <a:pt x="550" y="1100"/>
                </a:lnTo>
                <a:lnTo>
                  <a:pt x="522" y="1098"/>
                </a:lnTo>
                <a:lnTo>
                  <a:pt x="494" y="1097"/>
                </a:lnTo>
                <a:lnTo>
                  <a:pt x="466" y="1094"/>
                </a:lnTo>
                <a:lnTo>
                  <a:pt x="439" y="1089"/>
                </a:lnTo>
                <a:lnTo>
                  <a:pt x="413" y="1083"/>
                </a:lnTo>
                <a:lnTo>
                  <a:pt x="386" y="1075"/>
                </a:lnTo>
                <a:lnTo>
                  <a:pt x="360" y="1066"/>
                </a:lnTo>
                <a:lnTo>
                  <a:pt x="335" y="1056"/>
                </a:lnTo>
                <a:lnTo>
                  <a:pt x="311" y="1045"/>
                </a:lnTo>
                <a:lnTo>
                  <a:pt x="286" y="1033"/>
                </a:lnTo>
                <a:lnTo>
                  <a:pt x="265" y="1020"/>
                </a:lnTo>
                <a:lnTo>
                  <a:pt x="241" y="1006"/>
                </a:lnTo>
                <a:lnTo>
                  <a:pt x="219" y="991"/>
                </a:lnTo>
                <a:lnTo>
                  <a:pt x="199" y="974"/>
                </a:lnTo>
                <a:lnTo>
                  <a:pt x="179" y="957"/>
                </a:lnTo>
                <a:lnTo>
                  <a:pt x="160" y="938"/>
                </a:lnTo>
                <a:lnTo>
                  <a:pt x="141" y="919"/>
                </a:lnTo>
                <a:lnTo>
                  <a:pt x="124" y="899"/>
                </a:lnTo>
                <a:lnTo>
                  <a:pt x="109" y="879"/>
                </a:lnTo>
                <a:lnTo>
                  <a:pt x="93" y="857"/>
                </a:lnTo>
                <a:lnTo>
                  <a:pt x="79" y="835"/>
                </a:lnTo>
                <a:lnTo>
                  <a:pt x="65" y="812"/>
                </a:lnTo>
                <a:lnTo>
                  <a:pt x="53" y="789"/>
                </a:lnTo>
                <a:lnTo>
                  <a:pt x="42" y="764"/>
                </a:lnTo>
                <a:lnTo>
                  <a:pt x="32" y="739"/>
                </a:lnTo>
                <a:lnTo>
                  <a:pt x="23" y="714"/>
                </a:lnTo>
                <a:lnTo>
                  <a:pt x="17" y="688"/>
                </a:lnTo>
                <a:lnTo>
                  <a:pt x="11" y="661"/>
                </a:lnTo>
                <a:lnTo>
                  <a:pt x="6" y="633"/>
                </a:lnTo>
                <a:lnTo>
                  <a:pt x="1" y="607"/>
                </a:lnTo>
                <a:lnTo>
                  <a:pt x="0" y="579"/>
                </a:lnTo>
                <a:lnTo>
                  <a:pt x="0" y="5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Ассоцииро</a:t>
            </a: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-ванный член</a:t>
            </a:r>
          </a:p>
        </p:txBody>
      </p:sp>
      <p:sp>
        <p:nvSpPr>
          <p:cNvPr id="236" name="Заголовок 1"/>
          <p:cNvSpPr txBox="1">
            <a:spLocks/>
          </p:cNvSpPr>
          <p:nvPr/>
        </p:nvSpPr>
        <p:spPr>
          <a:xfrm>
            <a:off x="686968" y="240351"/>
            <a:ext cx="8229600" cy="7555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i="1" dirty="0" smtClean="0"/>
              <a:t>Субъекты региональной сети</a:t>
            </a:r>
            <a:endParaRPr lang="ru-RU" sz="2800" i="1" dirty="0"/>
          </a:p>
        </p:txBody>
      </p:sp>
      <p:sp>
        <p:nvSpPr>
          <p:cNvPr id="237" name="TextBox 236"/>
          <p:cNvSpPr txBox="1"/>
          <p:nvPr/>
        </p:nvSpPr>
        <p:spPr>
          <a:xfrm>
            <a:off x="5953663" y="2357254"/>
            <a:ext cx="29685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</a:t>
            </a:r>
            <a:r>
              <a:rPr lang="ru-RU" dirty="0" smtClean="0"/>
              <a:t>ШИБЦ:</a:t>
            </a:r>
          </a:p>
          <a:p>
            <a:r>
              <a:rPr lang="ru-RU" i="1" dirty="0" smtClean="0"/>
              <a:t>2016г. </a:t>
            </a:r>
            <a:r>
              <a:rPr lang="ru-RU" i="1" dirty="0"/>
              <a:t>– </a:t>
            </a:r>
            <a:r>
              <a:rPr lang="ru-RU" i="1" dirty="0" smtClean="0"/>
              <a:t>20 ШИБЦ</a:t>
            </a:r>
          </a:p>
          <a:p>
            <a:r>
              <a:rPr lang="ru-RU" i="1" dirty="0" smtClean="0"/>
              <a:t>2017г. – 40 ШИБЦ</a:t>
            </a:r>
          </a:p>
          <a:p>
            <a:endParaRPr lang="ru-RU" dirty="0"/>
          </a:p>
          <a:p>
            <a:r>
              <a:rPr lang="ru-RU" i="1" dirty="0" smtClean="0"/>
              <a:t>2016г.</a:t>
            </a:r>
            <a:r>
              <a:rPr lang="ru-RU" dirty="0" smtClean="0"/>
              <a:t> </a:t>
            </a:r>
            <a:r>
              <a:rPr lang="ru-RU" i="1" dirty="0"/>
              <a:t>– </a:t>
            </a:r>
            <a:r>
              <a:rPr lang="ru-RU" dirty="0" smtClean="0"/>
              <a:t>4 опорных ШИБЦ</a:t>
            </a:r>
          </a:p>
          <a:p>
            <a:endParaRPr lang="ru-RU" dirty="0"/>
          </a:p>
          <a:p>
            <a:r>
              <a:rPr lang="ru-RU" i="1" dirty="0" smtClean="0"/>
              <a:t>2017г. </a:t>
            </a:r>
            <a:r>
              <a:rPr lang="ru-RU" i="1" dirty="0"/>
              <a:t>– </a:t>
            </a:r>
            <a:r>
              <a:rPr lang="ru-RU" dirty="0" smtClean="0"/>
              <a:t>4 ресурсных центра</a:t>
            </a:r>
          </a:p>
          <a:p>
            <a:endParaRPr lang="ru-RU" dirty="0"/>
          </a:p>
          <a:p>
            <a:r>
              <a:rPr lang="ru-RU" dirty="0" smtClean="0"/>
              <a:t>4 ассоциированных члена</a:t>
            </a:r>
            <a:endParaRPr lang="ru-RU" dirty="0"/>
          </a:p>
        </p:txBody>
      </p:sp>
      <p:pic>
        <p:nvPicPr>
          <p:cNvPr id="50" name="Рисунок 49" descr="Описание: ЛОГОТИПЧИК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Проекты развития ШИБЦ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ШИБЦ  как центральная  площадка  реализации неформального образования (МОУ СШ №7 г. Тутаев)</a:t>
            </a:r>
          </a:p>
          <a:p>
            <a:r>
              <a:rPr lang="ru-RU" sz="2400" dirty="0" smtClean="0"/>
              <a:t>ШИБЦ как центр </a:t>
            </a:r>
            <a:r>
              <a:rPr lang="ru-RU" sz="2400" dirty="0" err="1" smtClean="0"/>
              <a:t>профориентационной</a:t>
            </a:r>
            <a:r>
              <a:rPr lang="ru-RU" sz="2400" dirty="0" smtClean="0"/>
              <a:t> работы в гимназии (гимназия №1 г. Ярославль)</a:t>
            </a:r>
          </a:p>
          <a:p>
            <a:r>
              <a:rPr lang="ru-RU" sz="2400" dirty="0" smtClean="0"/>
              <a:t>ШИБЦ как место информационного, интеллектуального и культурного развития участников образовательного процесса (СШ №89 г. Ярославль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ru-RU" sz="2400" smtClean="0"/>
              <a:t>…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Результаты мониторинга 2017 года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Мониторинг осуществлялся по семи основным направлениям:</a:t>
            </a:r>
          </a:p>
          <a:p>
            <a:pPr lvl="0"/>
            <a:r>
              <a:rPr lang="ru-RU" dirty="0"/>
              <a:t>Нормативно-правовая </a:t>
            </a:r>
            <a:r>
              <a:rPr lang="ru-RU" dirty="0" smtClean="0"/>
              <a:t>база</a:t>
            </a:r>
            <a:endParaRPr lang="ru-RU" dirty="0"/>
          </a:p>
          <a:p>
            <a:pPr lvl="0"/>
            <a:r>
              <a:rPr lang="ru-RU" dirty="0"/>
              <a:t>Согласованность действий участников отношений в сфере </a:t>
            </a:r>
            <a:r>
              <a:rPr lang="ru-RU" dirty="0" smtClean="0"/>
              <a:t>образования</a:t>
            </a:r>
            <a:endParaRPr lang="ru-RU" dirty="0"/>
          </a:p>
          <a:p>
            <a:pPr lvl="0"/>
            <a:r>
              <a:rPr lang="ru-RU" dirty="0"/>
              <a:t>Кадровое обеспечение </a:t>
            </a:r>
            <a:r>
              <a:rPr lang="ru-RU" dirty="0" smtClean="0"/>
              <a:t>ШИБЦ</a:t>
            </a:r>
            <a:endParaRPr lang="ru-RU" dirty="0"/>
          </a:p>
          <a:p>
            <a:pPr lvl="0"/>
            <a:r>
              <a:rPr lang="ru-RU" dirty="0"/>
              <a:t>Материально-техническая </a:t>
            </a:r>
            <a:r>
              <a:rPr lang="ru-RU" dirty="0" smtClean="0"/>
              <a:t>база</a:t>
            </a:r>
            <a:endParaRPr lang="ru-RU" dirty="0"/>
          </a:p>
          <a:p>
            <a:pPr lvl="0"/>
            <a:r>
              <a:rPr lang="ru-RU" dirty="0"/>
              <a:t>Информационно-ресурсное и программное </a:t>
            </a:r>
            <a:r>
              <a:rPr lang="ru-RU" dirty="0" smtClean="0"/>
              <a:t>обеспечение</a:t>
            </a:r>
            <a:endParaRPr lang="ru-RU" dirty="0"/>
          </a:p>
          <a:p>
            <a:pPr lvl="0"/>
            <a:r>
              <a:rPr lang="ru-RU" dirty="0"/>
              <a:t>Библиотечный </a:t>
            </a:r>
            <a:r>
              <a:rPr lang="ru-RU" dirty="0" smtClean="0"/>
              <a:t>фонд</a:t>
            </a:r>
            <a:endParaRPr lang="ru-RU" dirty="0"/>
          </a:p>
          <a:p>
            <a:pPr lvl="0"/>
            <a:r>
              <a:rPr lang="ru-RU" dirty="0"/>
              <a:t>Механизмы научно-методической поддержки </a:t>
            </a:r>
            <a:r>
              <a:rPr lang="ru-RU" dirty="0" smtClean="0"/>
              <a:t>ШИБЦ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Нормативно-правовая </a:t>
            </a:r>
            <a:r>
              <a:rPr lang="ru-RU" sz="3200" i="1" dirty="0"/>
              <a:t>база ШИБЦ в образовательной </a:t>
            </a:r>
            <a:r>
              <a:rPr lang="ru-RU" sz="3200" i="1" dirty="0" smtClean="0"/>
              <a:t>организации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Индикаторы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положение </a:t>
            </a:r>
            <a:r>
              <a:rPr lang="ru-RU" dirty="0"/>
              <a:t>о </a:t>
            </a:r>
            <a:r>
              <a:rPr lang="ru-RU" dirty="0" smtClean="0"/>
              <a:t>ШИБЦ</a:t>
            </a:r>
            <a:endParaRPr lang="ru-RU" dirty="0"/>
          </a:p>
          <a:p>
            <a:pPr lvl="0"/>
            <a:r>
              <a:rPr lang="ru-RU" dirty="0"/>
              <a:t> наличие у </a:t>
            </a:r>
            <a:r>
              <a:rPr lang="ru-RU" dirty="0" smtClean="0"/>
              <a:t>ШИБЦ статуса </a:t>
            </a:r>
            <a:r>
              <a:rPr lang="ru-RU" dirty="0"/>
              <a:t>педагогического структурного </a:t>
            </a:r>
            <a:r>
              <a:rPr lang="ru-RU" dirty="0" smtClean="0"/>
              <a:t>подразделения</a:t>
            </a:r>
            <a:endParaRPr lang="ru-RU" dirty="0"/>
          </a:p>
          <a:p>
            <a:pPr lvl="0"/>
            <a:r>
              <a:rPr lang="ru-RU" dirty="0"/>
              <a:t>норматив штатных единиц в </a:t>
            </a:r>
            <a:r>
              <a:rPr lang="ru-RU" dirty="0" smtClean="0"/>
              <a:t>ШИБЦ</a:t>
            </a:r>
            <a:endParaRPr lang="ru-RU" dirty="0"/>
          </a:p>
          <a:p>
            <a:r>
              <a:rPr lang="ru-RU" dirty="0"/>
              <a:t>функционал сотрудников </a:t>
            </a:r>
            <a:r>
              <a:rPr lang="ru-RU" dirty="0" smtClean="0"/>
              <a:t>ШИБЦ.</a:t>
            </a:r>
            <a:endParaRPr lang="ru-RU" dirty="0"/>
          </a:p>
        </p:txBody>
      </p:sp>
      <p:pic>
        <p:nvPicPr>
          <p:cNvPr id="4" name="Рисунок 3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3"/>
            <a:ext cx="7200800" cy="48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15719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нормативно-правовой базы ШИБЦ в образовательных организациях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Описание: ЛОГОТИПЧИК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/>
              <a:t>Согласованность </a:t>
            </a:r>
            <a:r>
              <a:rPr lang="ru-RU" sz="3600" i="1" dirty="0"/>
              <a:t>действий участников отношений в сфере </a:t>
            </a:r>
            <a:r>
              <a:rPr lang="ru-RU" sz="3600" i="1" dirty="0" smtClean="0"/>
              <a:t>образования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Индикаторы </a:t>
            </a:r>
            <a:r>
              <a:rPr lang="ru-RU" sz="2800" dirty="0"/>
              <a:t>степени согласованности действий участников отношений в сфере </a:t>
            </a:r>
            <a:r>
              <a:rPr lang="ru-RU" sz="2800" dirty="0" smtClean="0"/>
              <a:t>образования:</a:t>
            </a:r>
            <a:endParaRPr lang="ru-RU" sz="2800" dirty="0"/>
          </a:p>
          <a:p>
            <a:pPr lvl="0"/>
            <a:r>
              <a:rPr lang="ru-RU" sz="2800" dirty="0"/>
              <a:t>кооперация </a:t>
            </a:r>
            <a:r>
              <a:rPr lang="ru-RU" sz="2800" dirty="0" smtClean="0"/>
              <a:t>ШИБЦ </a:t>
            </a:r>
            <a:r>
              <a:rPr lang="ru-RU" sz="2800" dirty="0"/>
              <a:t>с учреждениями образования и культуры</a:t>
            </a:r>
          </a:p>
          <a:p>
            <a:pPr lvl="0"/>
            <a:r>
              <a:rPr lang="ru-RU" sz="2800" dirty="0"/>
              <a:t>интеграция </a:t>
            </a:r>
            <a:r>
              <a:rPr lang="ru-RU" sz="2800" dirty="0" smtClean="0"/>
              <a:t>ШИБЦ </a:t>
            </a:r>
            <a:r>
              <a:rPr lang="ru-RU" sz="2800" dirty="0"/>
              <a:t>в образовательное пространство школы</a:t>
            </a:r>
          </a:p>
          <a:p>
            <a:pPr lvl="0"/>
            <a:r>
              <a:rPr lang="ru-RU" sz="2800" dirty="0"/>
              <a:t>включенность </a:t>
            </a:r>
            <a:r>
              <a:rPr lang="ru-RU" sz="2800" dirty="0" smtClean="0"/>
              <a:t>ШИБЦ в </a:t>
            </a:r>
            <a:r>
              <a:rPr lang="ru-RU" sz="2800" dirty="0"/>
              <a:t>образовательные проекты и </a:t>
            </a:r>
            <a:r>
              <a:rPr lang="ru-RU" sz="2800" dirty="0" smtClean="0"/>
              <a:t>программы</a:t>
            </a:r>
            <a:endParaRPr lang="ru-RU" sz="2800" dirty="0"/>
          </a:p>
          <a:p>
            <a:pPr lvl="0"/>
            <a:r>
              <a:rPr lang="ru-RU" sz="2800" dirty="0" smtClean="0"/>
              <a:t>ШИБЦ как </a:t>
            </a:r>
            <a:r>
              <a:rPr lang="ru-RU" sz="2800" dirty="0"/>
              <a:t>обязательный компонент образовательного и воспитательного процесса.</a:t>
            </a:r>
          </a:p>
          <a:p>
            <a:endParaRPr lang="ru-RU" sz="2800" dirty="0"/>
          </a:p>
        </p:txBody>
      </p:sp>
      <p:pic>
        <p:nvPicPr>
          <p:cNvPr id="4" name="Рисунок 3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900" i="1" dirty="0"/>
              <a:t>Активное взаимодействие ШИБЦ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63186"/>
            <a:ext cx="8507288" cy="187220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46,4% с учреждениями </a:t>
            </a:r>
            <a:r>
              <a:rPr lang="ru-RU" sz="2200" dirty="0"/>
              <a:t>образования и культуры </a:t>
            </a:r>
            <a:endParaRPr lang="ru-RU" sz="2200" dirty="0" smtClean="0"/>
          </a:p>
          <a:p>
            <a:r>
              <a:rPr lang="ru-RU" sz="2200" dirty="0"/>
              <a:t>64,3</a:t>
            </a:r>
            <a:r>
              <a:rPr lang="ru-RU" sz="2200" dirty="0" smtClean="0"/>
              <a:t>% с  районными, городскими библиотеками </a:t>
            </a:r>
          </a:p>
          <a:p>
            <a:r>
              <a:rPr lang="ru-RU" sz="2200" dirty="0"/>
              <a:t>7,1</a:t>
            </a:r>
            <a:r>
              <a:rPr lang="ru-RU" sz="2200" dirty="0" smtClean="0"/>
              <a:t>%  с архивами</a:t>
            </a:r>
          </a:p>
          <a:p>
            <a:r>
              <a:rPr lang="ru-RU" sz="2200" dirty="0"/>
              <a:t>46,4% </a:t>
            </a:r>
            <a:r>
              <a:rPr lang="ru-RU" sz="2200" dirty="0" smtClean="0"/>
              <a:t>с </a:t>
            </a:r>
            <a:r>
              <a:rPr lang="ru-RU" sz="2200" dirty="0"/>
              <a:t>другими </a:t>
            </a:r>
            <a:r>
              <a:rPr lang="ru-RU" sz="2200" dirty="0" smtClean="0"/>
              <a:t>ШИБЦ</a:t>
            </a:r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6388" y="2996952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i="1" dirty="0"/>
              <a:t>Интеграция ШИБЦ в образовательное пространство школы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75944" y="4005064"/>
            <a:ext cx="8856984" cy="2475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57%  проводят мероприятия </a:t>
            </a:r>
            <a:r>
              <a:rPr lang="ru-RU" sz="2400" dirty="0"/>
              <a:t>для учащихся и их семей </a:t>
            </a:r>
            <a:endParaRPr lang="ru-RU" sz="2400" dirty="0" smtClean="0"/>
          </a:p>
          <a:p>
            <a:r>
              <a:rPr lang="ru-RU" sz="2400" dirty="0" smtClean="0"/>
              <a:t>64,3%  активно </a:t>
            </a:r>
            <a:r>
              <a:rPr lang="ru-RU" sz="2400" dirty="0"/>
              <a:t>сотрудничает с педагогами </a:t>
            </a:r>
            <a:r>
              <a:rPr lang="ru-RU" sz="2400" dirty="0" smtClean="0"/>
              <a:t>(см. далее)</a:t>
            </a:r>
          </a:p>
          <a:p>
            <a:r>
              <a:rPr lang="ru-RU" sz="2400" dirty="0"/>
              <a:t>14,2% </a:t>
            </a:r>
            <a:r>
              <a:rPr lang="ru-RU" sz="2400" dirty="0" smtClean="0"/>
              <a:t> участвует в </a:t>
            </a:r>
            <a:r>
              <a:rPr lang="ru-RU" sz="2400" dirty="0"/>
              <a:t>определении принципов обновления фонда учебной </a:t>
            </a:r>
            <a:r>
              <a:rPr lang="ru-RU" sz="2400" dirty="0" smtClean="0"/>
              <a:t>литературы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Школьный музей</a:t>
            </a:r>
          </a:p>
          <a:p>
            <a:pPr marL="0" indent="0" algn="ctr">
              <a:buNone/>
            </a:pPr>
            <a:r>
              <a:rPr lang="ru-RU" sz="2400" dirty="0" smtClean="0"/>
              <a:t>включение </a:t>
            </a:r>
            <a:r>
              <a:rPr lang="ru-RU" sz="2400" dirty="0"/>
              <a:t>в образовательный процесс  информационных технологий и </a:t>
            </a:r>
            <a:r>
              <a:rPr lang="ru-RU" sz="2400" dirty="0" err="1"/>
              <a:t>медиаресурсов</a:t>
            </a:r>
            <a:endParaRPr lang="ru-RU" sz="2400" dirty="0"/>
          </a:p>
          <a:p>
            <a:endParaRPr lang="ru-RU" sz="2400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7236296" y="450912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5892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981</Words>
  <Application>Microsoft Office PowerPoint</Application>
  <PresentationFormat>Экран (4:3)</PresentationFormat>
  <Paragraphs>140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Реализация концепции региональной сети ШИБЦ. Результаты мониторинга</vt:lpstr>
      <vt:lpstr>Презентация PowerPoint</vt:lpstr>
      <vt:lpstr>Презентация PowerPoint</vt:lpstr>
      <vt:lpstr>Проекты развития ШИБЦ</vt:lpstr>
      <vt:lpstr>Результаты мониторинга 2017 года</vt:lpstr>
      <vt:lpstr>Нормативно-правовая база ШИБЦ в образовательной организации</vt:lpstr>
      <vt:lpstr>Презентация PowerPoint</vt:lpstr>
      <vt:lpstr>Согласованность действий участников отношений в сфере образования</vt:lpstr>
      <vt:lpstr>Активное взаимодействие ШИБЦ </vt:lpstr>
      <vt:lpstr>Презентация PowerPoint</vt:lpstr>
      <vt:lpstr>Кадровое обеспечение школьных информационно-библиотечных центров</vt:lpstr>
      <vt:lpstr>Презентация PowerPoint</vt:lpstr>
      <vt:lpstr>Презентация PowerPoint</vt:lpstr>
      <vt:lpstr>Презентация PowerPoint</vt:lpstr>
      <vt:lpstr>Информационно-ресурсное и программное обеспечение</vt:lpstr>
      <vt:lpstr>Библиотечный фонд </vt:lpstr>
      <vt:lpstr>Научно-методическая поддержка ШИБЦ</vt:lpstr>
      <vt:lpstr>Информационно-методическое обеспечение</vt:lpstr>
      <vt:lpstr>Презентация PowerPoint</vt:lpstr>
      <vt:lpstr>Презентация PowerPoint</vt:lpstr>
      <vt:lpstr>Ведущие принципы сетевого взаимодействия</vt:lpstr>
      <vt:lpstr>Функции сетевого взаимодействия в региональной сети ШИБЦ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Алевтина Николаевна Смирнова</dc:creator>
  <cp:lastModifiedBy>Алевтина Николаевна Смирнова</cp:lastModifiedBy>
  <cp:revision>44</cp:revision>
  <dcterms:created xsi:type="dcterms:W3CDTF">2017-09-07T15:24:27Z</dcterms:created>
  <dcterms:modified xsi:type="dcterms:W3CDTF">2018-03-12T06:32:59Z</dcterms:modified>
</cp:coreProperties>
</file>