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346"/>
    <a:srgbClr val="E1E1E1"/>
    <a:srgbClr val="B7036E"/>
    <a:srgbClr val="7F0349"/>
    <a:srgbClr val="92266B"/>
    <a:srgbClr val="0C40AA"/>
    <a:srgbClr val="72A0DB"/>
    <a:srgbClr val="712703"/>
    <a:srgbClr val="251B02"/>
    <a:srgbClr val="604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04" d="100"/>
          <a:sy n="104" d="100"/>
        </p:scale>
        <p:origin x="11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lazzy.ru/detail/317.html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&#1089;&#1090;&#1088;&#1072;&#1085;&#1072;-&#1095;&#1080;&#1090;&#1072;&#1083;&#1080;&#1103;.&#1088;&#1092;/knigi-chtenie/knigi-yubilyary/malysh-i-karlson-kotoryj-zhivyot-na-krysh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tmir.me/br/?b=211229&amp;p=1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books.ru/books/priklyucheniya-chipollino-v-kartinkakh-316117/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cy.info/slovesnost/avtorskie-skazki/655-dzhanni-rodari-priklyucheniya-chipollino" TargetMode="External"/><Relationship Id="rId5" Type="http://schemas.openxmlformats.org/officeDocument/2006/relationships/hyperlink" Target="http://vseskazki.su/avtorskie-skazki/dzhanni-rodari/priklucheniya-chipollino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hyperlink" Target="http://old.mirf.ru/Articles/print5986.htm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s://skazki.rustih.ru/avtorskie-skazki/tuve-yansson-vse-o-mumi-trollyax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etskiychas.ru/school/rodnoye_slovo/otzyv_buratino/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vseskazki.su/avtorskie-skazki/aleksei-tolstoi/zolotoj-klyuchik-ili-priklyucheniya-buratino.html" TargetMode="External"/><Relationship Id="rId10" Type="http://schemas.openxmlformats.org/officeDocument/2006/relationships/hyperlink" Target="https://nsportal.ru/ap/literaturnoe-tvorchestvo/library/2016/11/15/otzyv-na-povest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://kladraz.ru/blogs/ala-aleksevna-kondrateva/80-let-knige-a-n-tolstogo-zolotoi-klyuchik-ili-priklyuchenija-buratin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" y="0"/>
            <a:ext cx="910397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3625" y="2324423"/>
            <a:ext cx="7226915" cy="1066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4800" b="1" dirty="0" smtClean="0">
                <a:ln w="28575">
                  <a:solidFill>
                    <a:schemeClr val="bg1"/>
                  </a:solidFill>
                </a:ln>
                <a:gradFill flip="none" rotWithShape="1">
                  <a:gsLst>
                    <a:gs pos="60000">
                      <a:srgbClr val="0C40AA"/>
                    </a:gs>
                    <a:gs pos="100000">
                      <a:srgbClr val="72A0DB"/>
                    </a:gs>
                  </a:gsLst>
                  <a:lin ang="8100000" scaled="1"/>
                  <a:tileRect/>
                </a:gradFill>
                <a:effectLst/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Удивительный мир книги</a:t>
            </a:r>
            <a:endParaRPr lang="ru-RU" sz="4800" b="1" dirty="0">
              <a:ln w="28575">
                <a:solidFill>
                  <a:schemeClr val="bg1"/>
                </a:solidFill>
              </a:ln>
              <a:gradFill flip="none" rotWithShape="1">
                <a:gsLst>
                  <a:gs pos="60000">
                    <a:srgbClr val="0C40AA"/>
                  </a:gs>
                  <a:gs pos="100000">
                    <a:srgbClr val="72A0DB"/>
                  </a:gs>
                </a:gsLst>
                <a:lin ang="8100000" scaled="1"/>
                <a:tileRect/>
              </a:gradFill>
              <a:effectLst/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7023" y="712381"/>
            <a:ext cx="601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Городской сетевой интернет-проект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«История одной книги»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2214" y="3785191"/>
            <a:ext cx="3233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Крайняя Оксана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4 класс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МОУ «Начальная школа № 5»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0521" y="5284381"/>
            <a:ext cx="3944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г</a:t>
            </a:r>
            <a:r>
              <a:rPr lang="ru-RU" dirty="0" smtClean="0">
                <a:solidFill>
                  <a:srgbClr val="0070C0"/>
                </a:solidFill>
              </a:rPr>
              <a:t>. Переславль-Залесский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2018 г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2" y="568725"/>
            <a:ext cx="6283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err="1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Астрид</a:t>
            </a:r>
            <a:r>
              <a:rPr lang="ru-RU" sz="2400" dirty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Линдгрен «Малыш и </a:t>
            </a:r>
            <a:r>
              <a:rPr lang="ru-RU" sz="2400" dirty="0" err="1" smtClean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Карлсон</a:t>
            </a:r>
            <a:r>
              <a:rPr lang="ru-RU" sz="2400" dirty="0" smtClean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400" dirty="0">
              <a:ln w="9525">
                <a:noFill/>
              </a:ln>
              <a:solidFill>
                <a:srgbClr val="0C40AA"/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2000" dirty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Москва: «Махаон</a:t>
            </a:r>
            <a:r>
              <a:rPr lang="ru-RU" dirty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  <p:pic>
        <p:nvPicPr>
          <p:cNvPr id="6" name="Рисунок 5" descr="http://web.shoppinglatest.ru/pictures/0-43934/Malysh-i-Karlson-kotoryy-zhivet-na-kryshe-Astrid-Lindgren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t="2252" r="10420"/>
          <a:stretch/>
        </p:blipFill>
        <p:spPr bwMode="auto">
          <a:xfrm>
            <a:off x="648587" y="568726"/>
            <a:ext cx="1254641" cy="1589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dn5.imgbb.ru/user/79/795683/201608/5decdbe06ffa463f13382860de0168f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t="3114" r="19265" b="6055"/>
          <a:stretch/>
        </p:blipFill>
        <p:spPr bwMode="auto">
          <a:xfrm>
            <a:off x="648587" y="2413593"/>
            <a:ext cx="1254641" cy="179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ozon-st.cdn.ngenix.net/multimedia/101330334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7" y="4465677"/>
            <a:ext cx="1254641" cy="18819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47575" y="1500046"/>
            <a:ext cx="62651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	</a:t>
            </a:r>
            <a:r>
              <a:rPr lang="ru-RU" sz="1200" dirty="0" smtClean="0"/>
              <a:t>Издательство </a:t>
            </a:r>
            <a:r>
              <a:rPr lang="ru-RU" sz="1200" dirty="0"/>
              <a:t>"Махаон" представляет серию книг знаменитой писательницы </a:t>
            </a:r>
            <a:r>
              <a:rPr lang="ru-RU" sz="1200" dirty="0" err="1"/>
              <a:t>Астрид</a:t>
            </a:r>
            <a:r>
              <a:rPr lang="ru-RU" sz="1200" dirty="0"/>
              <a:t> Линдгрен. Она создала удивительный, волшебный мир детства и счастья, который завораживает взрослых и детей во всем мире. Творчество великой шведской рассказчицы было отмечено многими престижными литературными наградами.</a:t>
            </a:r>
            <a:br>
              <a:rPr lang="ru-RU" sz="1200" dirty="0"/>
            </a:br>
            <a:r>
              <a:rPr lang="ru-RU" sz="1200" dirty="0"/>
              <a:t>Ее произведения были переведены на 91 язык мира и проданы тиражом, превышающим 145 миллионов </a:t>
            </a:r>
            <a:r>
              <a:rPr lang="ru-RU" sz="1200" dirty="0" smtClean="0"/>
              <a:t>экземпляров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47457" y="4717443"/>
            <a:ext cx="5816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Здесь можно прочитать книгу</a:t>
            </a:r>
            <a:r>
              <a:rPr lang="ru-RU" sz="1400" dirty="0" smtClean="0"/>
              <a:t>:</a:t>
            </a:r>
          </a:p>
          <a:p>
            <a:r>
              <a:rPr lang="ru-RU" sz="1400" u="sng" dirty="0">
                <a:hlinkClick r:id="rId6"/>
              </a:rPr>
              <a:t>https://www.litmir.me/br/?</a:t>
            </a:r>
            <a:r>
              <a:rPr lang="ru-RU" sz="1400" u="sng" dirty="0" smtClean="0">
                <a:hlinkClick r:id="rId6"/>
              </a:rPr>
              <a:t>b=211229&amp;p=1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147457" y="5241418"/>
            <a:ext cx="521392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Узнай о книге больше</a:t>
            </a:r>
            <a:r>
              <a:rPr lang="ru-RU" sz="1400" dirty="0" smtClean="0"/>
              <a:t>:</a:t>
            </a:r>
          </a:p>
          <a:p>
            <a:r>
              <a:rPr lang="ru-RU" sz="1400" u="sng" dirty="0">
                <a:hlinkClick r:id="rId7"/>
              </a:rPr>
              <a:t>http://страна-читалия.рф/knigi-chtenie/knigi-yubilyary/malysh-i-karlson-kotoryj-zhivyot-na-kryshe</a:t>
            </a:r>
            <a:endParaRPr lang="ru-RU" sz="1400" dirty="0"/>
          </a:p>
          <a:p>
            <a:endParaRPr lang="ru-RU" sz="900" dirty="0"/>
          </a:p>
          <a:p>
            <a:r>
              <a:rPr lang="ru-RU" sz="1400" u="sng" dirty="0">
                <a:hlinkClick r:id="rId8"/>
              </a:rPr>
              <a:t>http://</a:t>
            </a:r>
            <a:r>
              <a:rPr lang="ru-RU" sz="1400" u="sng" dirty="0" smtClean="0">
                <a:hlinkClick r:id="rId8"/>
              </a:rPr>
              <a:t>lazzy.ru/detail/317.html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47575" y="2993139"/>
            <a:ext cx="6265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	Эта </a:t>
            </a:r>
            <a:r>
              <a:rPr lang="ru-RU" sz="1200" dirty="0"/>
              <a:t>сказка о семилетнем мальчике, которого родители зовут просто </a:t>
            </a:r>
            <a:r>
              <a:rPr lang="ru-RU" sz="1200" dirty="0" smtClean="0"/>
              <a:t>Малыш,  и забавном человечке по имени </a:t>
            </a:r>
            <a:r>
              <a:rPr lang="ru-RU" sz="1200" dirty="0" err="1" smtClean="0"/>
              <a:t>Карлсон</a:t>
            </a:r>
            <a:r>
              <a:rPr lang="ru-RU" sz="1200" dirty="0" smtClean="0"/>
              <a:t>, который живёт на крыше и умеет летать. Малыш живёт в большой семье. У него есть мама, папа, брат и сестра. Но у Малыша нет друга, и он очень обрадовался, когда однажды к нему на подоконник прилетел </a:t>
            </a:r>
            <a:r>
              <a:rPr lang="ru-RU" sz="1200" dirty="0" err="1" smtClean="0"/>
              <a:t>Карлсон</a:t>
            </a:r>
            <a:r>
              <a:rPr lang="ru-RU" sz="1200" dirty="0" smtClean="0"/>
              <a:t>. </a:t>
            </a:r>
          </a:p>
          <a:p>
            <a:pPr algn="just"/>
            <a:r>
              <a:rPr lang="ru-RU" sz="1200" dirty="0"/>
              <a:t>	</a:t>
            </a:r>
            <a:r>
              <a:rPr lang="ru-RU" sz="1200" dirty="0" smtClean="0"/>
              <a:t>Маленький весёлый человечек с пропеллером на спине не любит тихой жизни Ему всё время хочется устраивать разные проказы…</a:t>
            </a:r>
            <a:endParaRPr lang="ru-RU" sz="1200" dirty="0"/>
          </a:p>
        </p:txBody>
      </p:sp>
      <p:pic>
        <p:nvPicPr>
          <p:cNvPr id="12" name="Рисунок 11" descr="C:\Users\User\Pictures\2018-04-18 1\1 001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1" t="11899" r="22224" b="37700"/>
          <a:stretch/>
        </p:blipFill>
        <p:spPr bwMode="auto">
          <a:xfrm>
            <a:off x="7204364" y="4440627"/>
            <a:ext cx="1182254" cy="1752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1756" y="639883"/>
            <a:ext cx="66675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err="1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Джанни</a:t>
            </a:r>
            <a:r>
              <a:rPr lang="ru-RU" sz="2400" dirty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Родари</a:t>
            </a:r>
            <a:r>
              <a:rPr lang="ru-RU" sz="2400" dirty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«Приключения </a:t>
            </a:r>
            <a:r>
              <a:rPr lang="ru-RU" sz="2400" dirty="0" err="1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Чиполлино</a:t>
            </a:r>
            <a:r>
              <a:rPr lang="ru-RU" sz="2400" dirty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lvl="0" algn="ctr"/>
            <a:r>
              <a:rPr lang="ru-RU" dirty="0" smtClean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Москва: </a:t>
            </a:r>
            <a:r>
              <a:rPr lang="ru-RU" dirty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"Омега"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7523" y="1666346"/>
            <a:ext cx="5955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	</a:t>
            </a:r>
            <a:r>
              <a:rPr lang="ru-RU" sz="1200" dirty="0"/>
              <a:t>Сказка о том, как веселый и озорной мальчик-луковка по имени </a:t>
            </a:r>
            <a:r>
              <a:rPr lang="ru-RU" sz="1200" dirty="0" err="1"/>
              <a:t>Чиполлино</a:t>
            </a:r>
            <a:r>
              <a:rPr lang="ru-RU" sz="1200" dirty="0"/>
              <a:t> помогает жителям своей фруктово-овощной страны освободиться от власти ненавистного жестокого принца Лимона, злющего сеньора Помидора и противных графинь Вишен.</a:t>
            </a:r>
            <a:br>
              <a:rPr lang="ru-RU" sz="1200" dirty="0"/>
            </a:br>
            <a:r>
              <a:rPr lang="ru-RU" sz="1200" dirty="0"/>
              <a:t>	</a:t>
            </a:r>
            <a:r>
              <a:rPr lang="ru-RU" sz="1200" dirty="0" err="1"/>
              <a:t>Чиполлино</a:t>
            </a:r>
            <a:r>
              <a:rPr lang="ru-RU" sz="1200" dirty="0"/>
              <a:t> и его друзьям удается освободить из тюрьмы всех узников, разбить лимонное войско и выгнать принца Лимона вместе с его </a:t>
            </a:r>
            <a:r>
              <a:rPr lang="ru-RU" sz="1200" dirty="0" err="1"/>
              <a:t>лимонишками</a:t>
            </a:r>
            <a:r>
              <a:rPr lang="ru-RU" sz="1200" dirty="0"/>
              <a:t> из королевства, а замок графинь Вишен превратить во Дворец для детей. </a:t>
            </a:r>
            <a:br>
              <a:rPr lang="ru-RU" sz="1200" dirty="0"/>
            </a:br>
            <a:r>
              <a:rPr lang="ru-RU" sz="1100" dirty="0"/>
              <a:t>Источник: </a:t>
            </a:r>
            <a:r>
              <a:rPr lang="ru-RU" sz="1200" dirty="0">
                <a:hlinkClick r:id="rId3"/>
              </a:rPr>
              <a:t>https://www.books.ru/books/priklyucheniya-chipollino-v-kartinkakh-316117</a:t>
            </a:r>
            <a:r>
              <a:rPr lang="ru-RU" sz="1200" dirty="0">
                <a:hlinkClick r:id="rId3"/>
              </a:rPr>
              <a:t>/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617449"/>
            <a:ext cx="1339273" cy="1758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0556" y="3835133"/>
            <a:ext cx="49122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Здесь можно прочитать книгу:</a:t>
            </a:r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vseskazki.su/avtorskie-skazki/dzhanni-rodari/priklucheniya-chipollino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26661" y="4974427"/>
            <a:ext cx="4699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Узнай о книге больше</a:t>
            </a:r>
            <a:r>
              <a:rPr lang="ru-RU" dirty="0" smtClean="0"/>
              <a:t>:</a:t>
            </a:r>
          </a:p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ency.info/slovesnost/avtorskie-skazki/655-dzhanni-rodari-priklyucheniya-chipollino</a:t>
            </a:r>
            <a:endParaRPr lang="ru-RU" sz="1200" dirty="0" smtClean="0"/>
          </a:p>
          <a:p>
            <a:endParaRPr lang="ru-RU" sz="1200" dirty="0"/>
          </a:p>
        </p:txBody>
      </p:sp>
      <p:pic>
        <p:nvPicPr>
          <p:cNvPr id="14" name="Рисунок 13" descr="https://img-gorod.ru/upload/iblock/3b8/3b8148fac4d74db9dd450d8243e8e79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4387870"/>
            <a:ext cx="1339273" cy="173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files.adme.ru/files/news/part_66/661205/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2497126"/>
            <a:ext cx="1339273" cy="168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Pictures\2018-04-18 1\1 002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9916" r="22229" b="30238"/>
          <a:stretch/>
        </p:blipFill>
        <p:spPr bwMode="auto">
          <a:xfrm>
            <a:off x="7222835" y="4177648"/>
            <a:ext cx="1229822" cy="1736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75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05884" y="527689"/>
            <a:ext cx="5654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Туве </a:t>
            </a:r>
            <a:r>
              <a:rPr lang="ru-RU" sz="2400" dirty="0" err="1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Янссон</a:t>
            </a:r>
            <a:r>
              <a:rPr lang="ru-RU" sz="2400" dirty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2400" dirty="0" err="1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Муми</a:t>
            </a:r>
            <a:r>
              <a:rPr lang="ru-RU" sz="2400" dirty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-тролли»</a:t>
            </a:r>
          </a:p>
          <a:p>
            <a:pPr algn="ctr"/>
            <a:r>
              <a:rPr lang="ru-RU" sz="2000" dirty="0" smtClean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Москва: </a:t>
            </a:r>
            <a:r>
              <a:rPr lang="ru-RU" sz="2000" dirty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«Азбука»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2216" y="1647486"/>
            <a:ext cx="5314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	</a:t>
            </a:r>
            <a:r>
              <a:rPr lang="ru-RU" sz="1200" dirty="0"/>
              <a:t>Вашему вниманию предлагается сборник книг знаменитой финской писательницы Туве </a:t>
            </a:r>
            <a:r>
              <a:rPr lang="ru-RU" sz="1200" dirty="0" err="1"/>
              <a:t>Янссон</a:t>
            </a:r>
            <a:r>
              <a:rPr lang="ru-RU" sz="1200" dirty="0"/>
              <a:t> о так полюбившихся всем сказочных персонажах </a:t>
            </a:r>
            <a:r>
              <a:rPr lang="ru-RU" sz="1200" dirty="0" err="1"/>
              <a:t>Муми</a:t>
            </a:r>
            <a:r>
              <a:rPr lang="ru-RU" sz="1200" dirty="0"/>
              <a:t> Троллях , об их жизни , забавных и порой страшных приключениях , но всегда с хорошим и позитивным концом . В её интересных книгах читатель познакомится со сказочной страной и населяющих её </a:t>
            </a:r>
            <a:r>
              <a:rPr lang="ru-RU" sz="1200" dirty="0" err="1"/>
              <a:t>хемулями</a:t>
            </a:r>
            <a:r>
              <a:rPr lang="ru-RU" sz="1200" dirty="0"/>
              <a:t> , </a:t>
            </a:r>
            <a:r>
              <a:rPr lang="ru-RU" sz="1200" dirty="0" err="1"/>
              <a:t>хатифнаттами</a:t>
            </a:r>
            <a:r>
              <a:rPr lang="ru-RU" sz="1200" dirty="0"/>
              <a:t> и конечно же добрыми и смешными </a:t>
            </a:r>
            <a:r>
              <a:rPr lang="ru-RU" sz="1200" dirty="0" err="1"/>
              <a:t>муми</a:t>
            </a:r>
            <a:r>
              <a:rPr lang="ru-RU" sz="1200" dirty="0"/>
              <a:t>- троллями . Причём , рассчитанное на детей творчество писательницы наверняка будет интересно и взрослым , в любом случае , желаем Вам приятного чтения ..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5" y="615580"/>
            <a:ext cx="1103302" cy="14977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7" y="2524649"/>
            <a:ext cx="1170056" cy="15005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40" y="661703"/>
            <a:ext cx="1062608" cy="15912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08" y="4350323"/>
            <a:ext cx="1140993" cy="17086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1" y="4350324"/>
            <a:ext cx="1113075" cy="15026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01" y="2648933"/>
            <a:ext cx="1072746" cy="16064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90203" y="3011415"/>
            <a:ext cx="50856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/>
              <a:t>	</a:t>
            </a:r>
            <a:endParaRPr lang="ru-RU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1912503" y="3801949"/>
            <a:ext cx="5177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Здесь можно найти и прочитать книги:</a:t>
            </a:r>
          </a:p>
          <a:p>
            <a:r>
              <a:rPr lang="en-US" sz="1400" dirty="0">
                <a:hlinkClick r:id="rId9"/>
              </a:rPr>
              <a:t>https://skazki.rustih.ru/avtorskie-skazki/tuve-yansson-vse-o-mumi-trollyax</a:t>
            </a:r>
            <a:r>
              <a:rPr lang="en-US" sz="1400" dirty="0" smtClean="0">
                <a:hlinkClick r:id="rId9"/>
              </a:rPr>
              <a:t>/</a:t>
            </a:r>
            <a:endParaRPr lang="ru-RU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12503" y="5114311"/>
            <a:ext cx="52160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А здесь можно подробнее узнать о мире </a:t>
            </a:r>
            <a:r>
              <a:rPr lang="ru-RU" sz="1400" b="1" dirty="0" err="1"/>
              <a:t>муми</a:t>
            </a:r>
            <a:r>
              <a:rPr lang="ru-RU" sz="1400" b="1" dirty="0"/>
              <a:t>-троллей:</a:t>
            </a:r>
          </a:p>
          <a:p>
            <a:r>
              <a:rPr lang="en-US" sz="1400" dirty="0">
                <a:hlinkClick r:id="rId10"/>
              </a:rPr>
              <a:t>http://old.mirf.ru/Articles/print5986.htm</a:t>
            </a:r>
            <a:endParaRPr lang="ru-RU" sz="1400" dirty="0"/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6621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829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8728" y="484358"/>
            <a:ext cx="702887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А.Н. Толстой «Золотой ключик</a:t>
            </a:r>
            <a:r>
              <a:rPr lang="ru-RU" sz="2000" dirty="0" smtClean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приключения Буратино»</a:t>
            </a:r>
          </a:p>
          <a:p>
            <a:pPr lvl="0" algn="ctr"/>
            <a:r>
              <a:rPr lang="ru-RU" dirty="0">
                <a:ln w="9525">
                  <a:noFill/>
                </a:ln>
                <a:solidFill>
                  <a:srgbClr val="0C40AA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Москва: «Малыш»</a:t>
            </a:r>
          </a:p>
        </p:txBody>
      </p:sp>
      <p:pic>
        <p:nvPicPr>
          <p:cNvPr id="6" name="Рисунок 5" descr="https://bibliosfera.su/image/cache/catalog/img/dethudozh/ND00014634-800x100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r="7893"/>
          <a:stretch/>
        </p:blipFill>
        <p:spPr bwMode="auto">
          <a:xfrm>
            <a:off x="535710" y="326529"/>
            <a:ext cx="1173018" cy="19179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19449" y="1412709"/>
            <a:ext cx="64543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	«</a:t>
            </a:r>
            <a:r>
              <a:rPr lang="ru-RU" sz="1200" dirty="0"/>
              <a:t>Золотой ключик, или приключения Буратино» - одна из любимейших сказок всех детей без исключения! Увидев свет в 1936 году, история о забавном мальчике, выструганном из полена, была переведена на 47 языков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/>
              <a:t>	</a:t>
            </a:r>
            <a:r>
              <a:rPr lang="ru-RU" sz="1200" dirty="0" smtClean="0"/>
              <a:t> </a:t>
            </a:r>
            <a:r>
              <a:rPr lang="ru-RU" sz="1200" dirty="0"/>
              <a:t>В основе сюжета лежит борьба отважного Буратино и его верных друзей со злым Карабасом </a:t>
            </a:r>
            <a:r>
              <a:rPr lang="ru-RU" sz="1200" dirty="0" err="1"/>
              <a:t>Барабасом</a:t>
            </a:r>
            <a:r>
              <a:rPr lang="ru-RU" sz="1200" dirty="0"/>
              <a:t>, коварным </a:t>
            </a:r>
            <a:r>
              <a:rPr lang="ru-RU" sz="1200" dirty="0" err="1"/>
              <a:t>Дуремаром</a:t>
            </a:r>
            <a:r>
              <a:rPr lang="ru-RU" sz="1200" dirty="0"/>
              <a:t>, хитрой лисой Алисой и котом </a:t>
            </a:r>
            <a:r>
              <a:rPr lang="ru-RU" sz="1200" dirty="0" err="1"/>
              <a:t>Базилио</a:t>
            </a:r>
            <a:r>
              <a:rPr lang="ru-RU" sz="1200" dirty="0"/>
              <a:t>. </a:t>
            </a:r>
            <a:endParaRPr lang="ru-RU" sz="1200" dirty="0" smtClean="0"/>
          </a:p>
          <a:p>
            <a:pPr algn="just"/>
            <a:r>
              <a:rPr lang="ru-RU" sz="1200" dirty="0"/>
              <a:t>	</a:t>
            </a:r>
            <a:r>
              <a:rPr lang="ru-RU" sz="1200" dirty="0" smtClean="0"/>
              <a:t>С </a:t>
            </a:r>
            <a:r>
              <a:rPr lang="ru-RU" sz="1200" dirty="0"/>
              <a:t>первых дней своей жизни Мальчик из дерева начинает попадать в самые нелепые и курьезные ситуации. Мы весело смеемся над проделками Буратино, и это не мешает нам восхищаться его отвагой, непримиримым желанием во что бы то ни стало спасти своих друзей и наказать обидчиков. </a:t>
            </a:r>
            <a:endParaRPr lang="ru-RU" sz="1200" dirty="0" smtClean="0"/>
          </a:p>
          <a:p>
            <a:pPr algn="just"/>
            <a:r>
              <a:rPr lang="ru-RU" sz="1200" dirty="0"/>
              <a:t>	</a:t>
            </a:r>
            <a:r>
              <a:rPr lang="ru-RU" sz="1200" dirty="0" smtClean="0"/>
              <a:t>А</a:t>
            </a:r>
            <a:r>
              <a:rPr lang="ru-RU" sz="1200" dirty="0"/>
              <a:t>. Толстой делит всех героев на два мира: добра и зла. Мир добра в книге олицетворяют папа Карло, Буратино, Мальвина, Пьеро. Злые силы в сказке – Карабас </a:t>
            </a:r>
            <a:r>
              <a:rPr lang="ru-RU" sz="1200" dirty="0" err="1"/>
              <a:t>Барабас</a:t>
            </a:r>
            <a:r>
              <a:rPr lang="ru-RU" sz="1200" dirty="0"/>
              <a:t>, </a:t>
            </a:r>
            <a:r>
              <a:rPr lang="ru-RU" sz="1200" dirty="0" err="1"/>
              <a:t>Дуремар</a:t>
            </a:r>
            <a:r>
              <a:rPr lang="ru-RU" sz="1200" dirty="0"/>
              <a:t>, лиса Алиса и кот </a:t>
            </a:r>
            <a:r>
              <a:rPr lang="ru-RU" sz="1200" dirty="0" err="1"/>
              <a:t>Базилио</a:t>
            </a:r>
            <a:r>
              <a:rPr lang="ru-RU" sz="1200" dirty="0"/>
              <a:t>. На протяжении всей сказки автор не только активно «болеет» за победу добра над злыми силами, но и высмеивает своих отрицательных героев. </a:t>
            </a:r>
          </a:p>
        </p:txBody>
      </p:sp>
      <p:pic>
        <p:nvPicPr>
          <p:cNvPr id="8" name="Рисунок 7" descr="C:\Users\User\Pictures\2018-04-20 1\1 00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234" b="36300"/>
          <a:stretch/>
        </p:blipFill>
        <p:spPr bwMode="auto">
          <a:xfrm>
            <a:off x="6988200" y="4120403"/>
            <a:ext cx="1561207" cy="20070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7104" y="3969038"/>
            <a:ext cx="47751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Здесь можно прочитать сказку полностью:</a:t>
            </a:r>
          </a:p>
          <a:p>
            <a:r>
              <a:rPr lang="en-US" sz="1200" dirty="0">
                <a:hlinkClick r:id="rId5"/>
              </a:rPr>
              <a:t>http://vseskazki.su/avtorskie-skazki/aleksei-tolstoi/zolotoj-klyuchik-ili-priklyucheniya-buratino.html</a:t>
            </a:r>
            <a:endParaRPr lang="ru-RU" sz="1200" dirty="0"/>
          </a:p>
          <a:p>
            <a:endParaRPr lang="ru-RU" sz="1400" b="1" dirty="0"/>
          </a:p>
        </p:txBody>
      </p:sp>
      <p:pic>
        <p:nvPicPr>
          <p:cNvPr id="9" name="Рисунок 8" descr="https://mmedia.ozone.ru/multimedia/100752623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53" y="2402265"/>
            <a:ext cx="1190476" cy="181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booksiti.net.ru/books/6801767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5" y="4377404"/>
            <a:ext cx="1262784" cy="17500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919450" y="4811165"/>
            <a:ext cx="50687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Узнай о книге больше:</a:t>
            </a:r>
          </a:p>
          <a:p>
            <a:r>
              <a:rPr lang="en-US" sz="1200" dirty="0" smtClean="0">
                <a:hlinkClick r:id="rId8"/>
              </a:rPr>
              <a:t>http://detskiychas.ru/school/rodnoye_slovo/otzyv_buratino/</a:t>
            </a:r>
            <a:endParaRPr lang="ru-RU" sz="1200" dirty="0" smtClean="0"/>
          </a:p>
          <a:p>
            <a:endParaRPr lang="ru-RU" sz="700" dirty="0" smtClean="0"/>
          </a:p>
          <a:p>
            <a:r>
              <a:rPr lang="en-US" sz="1200" dirty="0" smtClean="0">
                <a:hlinkClick r:id="rId9"/>
              </a:rPr>
              <a:t>http://kladraz.ru/blogs/ala-aleksevna-kondrateva/80-let-knige-a-n-tolstogo-zolotoi-klyuchik-ili-priklyuchenija-buratino.html</a:t>
            </a:r>
            <a:endParaRPr lang="ru-RU" sz="1200" dirty="0" smtClean="0"/>
          </a:p>
          <a:p>
            <a:endParaRPr lang="ru-RU" sz="400" dirty="0" smtClean="0"/>
          </a:p>
          <a:p>
            <a:r>
              <a:rPr lang="en-US" sz="1200" dirty="0">
                <a:hlinkClick r:id="rId10"/>
              </a:rPr>
              <a:t>https://</a:t>
            </a:r>
            <a:r>
              <a:rPr lang="en-US" sz="1200" dirty="0" smtClean="0">
                <a:hlinkClick r:id="rId10"/>
              </a:rPr>
              <a:t>nsportal.ru/ap/literaturnoe-tvorchestvo/library/2016/11/15/otzyv-na-povest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699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</TotalTime>
  <Words>160</Words>
  <Application>Microsoft Office PowerPoint</Application>
  <PresentationFormat>Экран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Franklin Gothic Demi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62</cp:revision>
  <dcterms:created xsi:type="dcterms:W3CDTF">2013-11-19T05:52:05Z</dcterms:created>
  <dcterms:modified xsi:type="dcterms:W3CDTF">2018-04-20T08:22:22Z</dcterms:modified>
</cp:coreProperties>
</file>