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"/>
  </p:notesMasterIdLst>
  <p:sldIdLst>
    <p:sldId id="264" r:id="rId2"/>
    <p:sldId id="266" r:id="rId3"/>
    <p:sldId id="269" r:id="rId4"/>
    <p:sldId id="270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CB18BD5-20B1-48F9-9BF3-230A31D224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729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34B665C5-B62A-473F-92D9-6FB47D2B0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98F7-4BCA-4B70-ABAB-7272DE0D7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9440-2753-4B6F-9DDE-82C607572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A72F19-7A1A-46D3-A62E-C831F1540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9A88-F4FC-4657-A9E2-8646B4AD6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A044-0754-4D8F-A2F6-7A60F22BA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53D0-5492-4FD1-A0C2-266269AF8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8EDC-53EB-4E98-8652-BBEE85505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ACD7-DB80-40C1-9B0E-60C9CC47D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F60B6-0764-4C49-A026-5AF67FA4B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3ED6-ADE5-4ABF-A225-E171010DB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51219-A603-42D4-AE27-ABA409679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F2A6520-2B5A-44EB-8AE2-006004ACCD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306" y="1357298"/>
            <a:ext cx="5129194" cy="28563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 № 1 (Реклама книг)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средняя общеобразовательная школа № 23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С.И.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Грудинского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13176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«Шерлок и Ко»  СОШ № 23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С.И.Грудинского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Рыбинск, Ярославская область , 2020г.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271464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601397" cy="1066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Сергей Алексеев «Сто рассказов о войне»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14488"/>
            <a:ext cx="4533654" cy="452282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Ты , как и мы, не так много читаешь. Ты любишь больше проводить время с телефоном в руках, чем с книгой. Но ты, как и мы, понимаешь, значение мира на Земле. Ты хочешь знать об истории своей  страны, о Великой Отечественной войне. Книга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Сто рассказов о войне» не утомит тебя. Она состоит из рассказов. Ты в любой момент можешь оторваться от неё. Но мы выяснили, что оторваться  от неё ты как раз и не сможешь.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лексе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00174"/>
            <a:ext cx="3143272" cy="49549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200"/>
            <a:ext cx="7385248" cy="10668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Будь детективом! Угадай книгу по рисункам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86808" cy="250033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Загрузки\конова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9878" y="1750383"/>
            <a:ext cx="6810156" cy="510761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ка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38064" y="-21488400"/>
            <a:ext cx="5600507" cy="4200380"/>
          </a:xfrm>
          <a:prstGeom prst="rect">
            <a:avLst/>
          </a:prstGeom>
          <a:noFill/>
        </p:spPr>
      </p:pic>
      <p:pic>
        <p:nvPicPr>
          <p:cNvPr id="6" name="Рисунок 5" descr="коновалова.jpg"/>
          <p:cNvPicPr>
            <a:picLocks noChangeAspect="1"/>
          </p:cNvPicPr>
          <p:nvPr/>
        </p:nvPicPr>
        <p:blipFill>
          <a:blip r:embed="rId4" cstate="print"/>
          <a:srcRect l="11718" t="14583" r="11719" b="16666"/>
          <a:stretch>
            <a:fillRect/>
          </a:stretch>
        </p:blipFill>
        <p:spPr>
          <a:xfrm>
            <a:off x="145009" y="1357298"/>
            <a:ext cx="3712611" cy="2500330"/>
          </a:xfrm>
          <a:prstGeom prst="rect">
            <a:avLst/>
          </a:prstGeom>
        </p:spPr>
      </p:pic>
      <p:pic>
        <p:nvPicPr>
          <p:cNvPr id="8" name="Рисунок 7" descr="куров.jpg"/>
          <p:cNvPicPr>
            <a:picLocks noChangeAspect="1"/>
          </p:cNvPicPr>
          <p:nvPr/>
        </p:nvPicPr>
        <p:blipFill>
          <a:blip r:embed="rId5" cstate="print"/>
          <a:srcRect l="3906" t="7291" r="6250" b="5208"/>
          <a:stretch>
            <a:fillRect/>
          </a:stretch>
        </p:blipFill>
        <p:spPr>
          <a:xfrm>
            <a:off x="5500694" y="1340526"/>
            <a:ext cx="3446033" cy="2517102"/>
          </a:xfrm>
          <a:prstGeom prst="rect">
            <a:avLst/>
          </a:prstGeom>
        </p:spPr>
      </p:pic>
      <p:pic>
        <p:nvPicPr>
          <p:cNvPr id="9" name="Рисунок 8" descr="макаров.jpg"/>
          <p:cNvPicPr>
            <a:picLocks noChangeAspect="1"/>
          </p:cNvPicPr>
          <p:nvPr/>
        </p:nvPicPr>
        <p:blipFill>
          <a:blip r:embed="rId6" cstate="print"/>
          <a:srcRect l="8593" t="8333" r="8594" b="17708"/>
          <a:stretch>
            <a:fillRect/>
          </a:stretch>
        </p:blipFill>
        <p:spPr>
          <a:xfrm>
            <a:off x="2711558" y="4000504"/>
            <a:ext cx="4075020" cy="2729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Р.Л.Стивенсон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«Остров сокровищ»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285992"/>
            <a:ext cx="4714908" cy="287291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Сокровища. Пираты.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вас не привлекали эти слова? Вы на верном пути! Смело берите в руки книгу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Стивенсона «Остров сокровищ»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наслаждайтесь!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84784"/>
            <a:ext cx="33843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23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01017848</Template>
  <TotalTime>191</TotalTime>
  <Words>190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01017848</vt:lpstr>
      <vt:lpstr>ДЕЛО № 1 (Реклама книг)</vt:lpstr>
      <vt:lpstr>Сергей Алексеев «Сто рассказов о войне»</vt:lpstr>
      <vt:lpstr>Будь детективом! Угадай книгу по рисункам</vt:lpstr>
      <vt:lpstr>Р.Л.Стивенсон «Остров сокровищ»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Крестовой</dc:title>
  <dc:subject/>
  <dc:creator>User</dc:creator>
  <cp:keywords/>
  <dc:description/>
  <cp:lastModifiedBy>Admin</cp:lastModifiedBy>
  <cp:revision>26</cp:revision>
  <dcterms:created xsi:type="dcterms:W3CDTF">2017-12-12T17:42:41Z</dcterms:created>
  <dcterms:modified xsi:type="dcterms:W3CDTF">2020-05-18T18:05:38Z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TC010178481049</vt:lpwstr>
  </property>
</Properties>
</file>