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1828800"/>
          </a:xfrm>
        </p:spPr>
        <p:txBody>
          <a:bodyPr/>
          <a:lstStyle/>
          <a:p>
            <a:r>
              <a:rPr lang="ru-RU" dirty="0" smtClean="0"/>
              <a:t>«Мы строили, строили..»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Педагоги, родители</a:t>
            </a:r>
          </a:p>
          <a:p>
            <a:r>
              <a:rPr lang="ru-RU" dirty="0" smtClean="0"/>
              <a:t>МДОУ «Детский сад № 233»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609329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Ярославль, 2016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"/>
            <a:ext cx="8458200" cy="1928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15716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происходила реализация нашего проекта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тя\Desktop\axKOhikm6z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32856"/>
            <a:ext cx="3997678" cy="4248472"/>
          </a:xfrm>
          <a:prstGeom prst="rect">
            <a:avLst/>
          </a:prstGeom>
          <a:noFill/>
        </p:spPr>
      </p:pic>
      <p:pic>
        <p:nvPicPr>
          <p:cNvPr id="1027" name="Picture 3" descr="C:\Users\Катя\Desktop\GymZtC2KZ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00240"/>
            <a:ext cx="314327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698" y="692696"/>
            <a:ext cx="5847302" cy="1371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Наши мамы и воспитатели</a:t>
            </a:r>
            <a:br>
              <a:rPr lang="ru-RU" sz="2800" dirty="0" smtClean="0"/>
            </a:br>
            <a:r>
              <a:rPr lang="ru-RU" sz="2800" dirty="0" smtClean="0"/>
              <a:t>Очень старательно участок наш красили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636912"/>
            <a:ext cx="3292078" cy="4389437"/>
          </a:xfrm>
        </p:spPr>
      </p:pic>
      <p:sp>
        <p:nvSpPr>
          <p:cNvPr id="5" name="TextBox 4"/>
          <p:cNvSpPr txBox="1"/>
          <p:nvPr/>
        </p:nvSpPr>
        <p:spPr>
          <a:xfrm>
            <a:off x="365760" y="3960891"/>
            <a:ext cx="12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09" y="1"/>
            <a:ext cx="3334793" cy="3334793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388" y="2845604"/>
            <a:ext cx="4012397" cy="40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8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атя\Desktop\8CVB6di8t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751272" cy="5472608"/>
          </a:xfrm>
          <a:prstGeom prst="rect">
            <a:avLst/>
          </a:prstGeom>
          <a:noFill/>
        </p:spPr>
      </p:pic>
      <p:pic>
        <p:nvPicPr>
          <p:cNvPr id="2051" name="Picture 3" descr="C:\Users\Катя\Desktop\asfjbKBTHQ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24744"/>
            <a:ext cx="3963860" cy="535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8880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И </a:t>
            </a:r>
            <a:r>
              <a:rPr lang="ru-RU" sz="3100" dirty="0" smtClean="0"/>
              <a:t>папы от них не отставали,</a:t>
            </a:r>
            <a:br>
              <a:rPr lang="ru-RU" sz="3100" dirty="0" smtClean="0"/>
            </a:br>
            <a:r>
              <a:rPr lang="ru-RU" sz="3100" dirty="0" smtClean="0"/>
              <a:t>Мотоциклы собирали</a:t>
            </a:r>
            <a:br>
              <a:rPr lang="ru-RU" sz="3100" dirty="0" smtClean="0"/>
            </a:br>
            <a:r>
              <a:rPr lang="ru-RU" sz="3100" dirty="0" smtClean="0"/>
              <a:t>А ещё забор, автобус, лодку, </a:t>
            </a:r>
            <a:br>
              <a:rPr lang="ru-RU" sz="3100" dirty="0" smtClean="0"/>
            </a:br>
            <a:r>
              <a:rPr lang="ru-RU" sz="3100" dirty="0" smtClean="0"/>
              <a:t>Мостик и песочницу</a:t>
            </a:r>
            <a:r>
              <a:rPr lang="ru-RU" sz="3100" dirty="0" smtClean="0"/>
              <a:t>!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Постройки получились высший класс!</a:t>
            </a:r>
            <a:br>
              <a:rPr lang="ru-RU" sz="3100" dirty="0" smtClean="0"/>
            </a:br>
            <a:r>
              <a:rPr lang="ru-RU" sz="3100" dirty="0" smtClean="0"/>
              <a:t>И это всё для нас!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724" y="2996952"/>
            <a:ext cx="2949178" cy="3861049"/>
          </a:xfrm>
        </p:spPr>
      </p:pic>
      <p:sp>
        <p:nvSpPr>
          <p:cNvPr id="5" name="TextBox 4"/>
          <p:cNvSpPr txBox="1"/>
          <p:nvPr/>
        </p:nvSpPr>
        <p:spPr>
          <a:xfrm>
            <a:off x="365761" y="3799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937648"/>
            <a:ext cx="3347864" cy="49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89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«Мы строили, строили..»</vt:lpstr>
      <vt:lpstr>Слайд 2</vt:lpstr>
      <vt:lpstr>Наши мамы и воспитатели Очень старательно участок наш красили </vt:lpstr>
      <vt:lpstr>Слайд 4</vt:lpstr>
      <vt:lpstr>   И папы от них не отставали, Мотоциклы собирали А ещё забор, автобус, лодку,  Мостик и песочницу! Постройки получились высший класс! И это всё для нас! 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строили, строили..»</dc:title>
  <dc:creator>Comp010</dc:creator>
  <cp:lastModifiedBy>Comp010</cp:lastModifiedBy>
  <cp:revision>1</cp:revision>
  <dcterms:created xsi:type="dcterms:W3CDTF">2016-10-03T06:33:52Z</dcterms:created>
  <dcterms:modified xsi:type="dcterms:W3CDTF">2016-10-03T06:53:20Z</dcterms:modified>
</cp:coreProperties>
</file>