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72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4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5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24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360CF6-D4FB-4316-8AA1-6A70E378662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7973-6E21-40EC-A81E-5A8CB972F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19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6620968" cy="332958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 smtClean="0">
                <a:effectLst/>
                <a:latin typeface="Times New Roman"/>
                <a:ea typeface="Times New Roman"/>
                <a:cs typeface="Times New Roman"/>
              </a:rPr>
              <a:t>«Беседа о мусоре и о том, что можно сделать, что бы мусора стало меньше…»</a:t>
            </a: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5220072" cy="26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b="1" i="1" dirty="0" smtClean="0">
                <a:effectLst/>
                <a:latin typeface="Times New Roman"/>
                <a:ea typeface="Times New Roman"/>
                <a:cs typeface="Times New Roman"/>
              </a:rPr>
              <a:t>Подсвечник из старой вилки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sz="3200" dirty="0"/>
          </a:p>
        </p:txBody>
      </p:sp>
      <p:pic>
        <p:nvPicPr>
          <p:cNvPr id="3" name="Рисунок 2" descr="C:\Users\Марина\Desktop\отходы в доходы\подсвечник из вилки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5775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6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Марина\Desktop\отходы в доходы\клумба из сломанного авто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3501008"/>
            <a:ext cx="37731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C:\Users\Марина\Desktop\отходы в доходы\огород их старой лодки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17168" cy="29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0296" y="942386"/>
            <a:ext cx="3672408" cy="174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Клумба из старого, сломанного автомобиля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2704" y="4725144"/>
            <a:ext cx="4248472" cy="117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Грядка из сломанной лодки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3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956" y="308496"/>
            <a:ext cx="41148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3600" b="1" i="1" dirty="0" smtClean="0">
                <a:effectLst/>
                <a:latin typeface="Times New Roman"/>
                <a:ea typeface="Times New Roman"/>
                <a:cs typeface="Times New Roman"/>
              </a:rPr>
              <a:t>Кресло из старых автомобильных шин и колёсиков от сломанного велосипеда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  <p:pic>
        <p:nvPicPr>
          <p:cNvPr id="3" name="Рисунок 2" descr="C:\Users\Марина\Desktop\отходы в доходы\кресло из пробо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309412" cy="385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арина\Desktop\отходы в доходы\кресло из старых шин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258816" cy="31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403648" y="1634667"/>
            <a:ext cx="2570913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Кресло из пробок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отходы в доходы\полочка из бутыло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528392" cy="25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Марина\Desktop\отходы в доходы\умывальники из старых шин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258" y="3356992"/>
            <a:ext cx="2765703" cy="28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31258" y="980728"/>
            <a:ext cx="324519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Умывальники из старых автомобильных шин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77072"/>
            <a:ext cx="331236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Полочка из бутылок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1258" y="980728"/>
            <a:ext cx="324519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Фламинго из пластиковых бутылок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77072"/>
            <a:ext cx="331236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Подсвечники </a:t>
            </a: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из бутылок</a:t>
            </a:r>
            <a:endParaRPr lang="ru-RU" sz="2800" dirty="0">
              <a:ea typeface="Times New Roman"/>
              <a:cs typeface="Times New Roman"/>
            </a:endParaRPr>
          </a:p>
        </p:txBody>
      </p:sp>
      <p:pic>
        <p:nvPicPr>
          <p:cNvPr id="1026" name="Picture 2" descr="https://my-perfect.ru/wp-content/uploads/images/podelkiizbutilokplastikovixsvoimirukami_23D23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2" y="371999"/>
            <a:ext cx="3575025" cy="35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ало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1133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4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отходы в доходы\портрет-панно  из пробок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1504" y="5373216"/>
            <a:ext cx="69847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Портрет мужчины, выполненный в технике мозаика из крышек.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«Планета – общий дом!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Нам жить в одном кругу,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Идти в одном строю,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Летать в одном полёте!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Давайте сохраним ромашку на лугу,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Кувшинку на реке и клюкву на болоте!»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МАМАМ\Downloads\babochkia-48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143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МАМ\Downloads\cveta-11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44" y="3429000"/>
            <a:ext cx="298884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Наши города населяет огромное количество людей.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170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562481" cy="26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МАМАМ\Downloads\ludia-25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93955"/>
            <a:ext cx="140224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МАМ\Downloads\ludia-21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167968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/>
                <a:ea typeface="Times New Roman"/>
              </a:rPr>
              <a:t>Каждый день из каждой квартиры выбрасывается разный мусор. 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Куда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девается этот мусор потом?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7" y="1719680"/>
            <a:ext cx="3226033" cy="241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06" y="4122494"/>
            <a:ext cx="355417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22494"/>
            <a:ext cx="4093696" cy="273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МАМАМ\Downloads\ludia-259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584176" cy="16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В некоторых странах этот мусор сортируется, т.е. разный мусор помещается в разные контейнеры.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079" y="1412776"/>
            <a:ext cx="55686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09149"/>
            <a:ext cx="51125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Давайте разберёмся, для чего это делается?!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8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4316107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06171"/>
            <a:ext cx="533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Завод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по переработке  мусора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67771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МАМАМ\Downloads\priroda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437112"/>
            <a:ext cx="1890339" cy="126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128792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Люди придумали использовать сломанные вещи и разные упаковочные материалы второй раз. </a:t>
            </a:r>
            <a:endParaRPr lang="ru-RU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Дали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мусору вторую жизнь!</a:t>
            </a:r>
            <a:endParaRPr lang="ru-RU" sz="16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1988840"/>
            <a:ext cx="576064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Кресло из молочных пакетов</a:t>
            </a: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sz="3200" dirty="0"/>
          </a:p>
        </p:txBody>
      </p:sp>
      <p:pic>
        <p:nvPicPr>
          <p:cNvPr id="3" name="Рисунок 2" descr="C:\Users\Марина\Desktop\отходы в доходы\кресло из молочных пакетов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374441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5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b="1" i="1" dirty="0" smtClean="0">
                <a:effectLst/>
                <a:latin typeface="Times New Roman"/>
                <a:ea typeface="Times New Roman"/>
                <a:cs typeface="Times New Roman"/>
              </a:rPr>
              <a:t>Вешалки из сломанных вилок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sz="3600" dirty="0"/>
          </a:p>
        </p:txBody>
      </p:sp>
      <p:pic>
        <p:nvPicPr>
          <p:cNvPr id="3" name="Рисунок 2" descr="C:\Users\Марина\Desktop\отходы в доходы\вешалка из старых вило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2204864"/>
            <a:ext cx="30408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арина\Desktop\отходы в доходы\вешалка из ст.вилок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635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1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b="1" i="1" dirty="0" smtClean="0">
                <a:effectLst/>
                <a:latin typeface="Times New Roman"/>
                <a:ea typeface="Times New Roman"/>
                <a:cs typeface="Times New Roman"/>
              </a:rPr>
              <a:t>Вазы из старых велосипедных покрышек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sz="3600" dirty="0"/>
          </a:p>
        </p:txBody>
      </p:sp>
      <p:pic>
        <p:nvPicPr>
          <p:cNvPr id="3" name="Рисунок 2" descr="C:\Users\Марина\Desktop\отходы в доходы\вазы из старых велосип. покрыше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330065" cy="32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170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</vt:lpstr>
      <vt:lpstr>«Беседа о мусоре и о том, что можно сделать, что бы мусора стало меньше…» </vt:lpstr>
      <vt:lpstr>Наши города населяет огромное количество людей. </vt:lpstr>
      <vt:lpstr>Каждый день из каждой квартиры выбрасывается разный мусор.  Куда девается этот мусор потом?</vt:lpstr>
      <vt:lpstr>Презентация PowerPoint</vt:lpstr>
      <vt:lpstr>Презентация PowerPoint</vt:lpstr>
      <vt:lpstr>Презентация PowerPoint</vt:lpstr>
      <vt:lpstr>Кресло из молочных пакетов </vt:lpstr>
      <vt:lpstr> Вешалки из сломанных вилок </vt:lpstr>
      <vt:lpstr> Вазы из старых велосипедных покрышек </vt:lpstr>
      <vt:lpstr> Подсвечник из старой вилки </vt:lpstr>
      <vt:lpstr>Презентация PowerPoint</vt:lpstr>
      <vt:lpstr>Кресло из старых автомобильных шин и колёсиков от сломанного велосипеда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«Беседа о мусоре и о том, что можно сделать, что бы мусора стало меньше…»</dc:title>
  <dc:creator>МАМАМ</dc:creator>
  <cp:lastModifiedBy>User2</cp:lastModifiedBy>
  <cp:revision>15</cp:revision>
  <dcterms:created xsi:type="dcterms:W3CDTF">2013-11-10T06:37:26Z</dcterms:created>
  <dcterms:modified xsi:type="dcterms:W3CDTF">2019-10-20T18:47:43Z</dcterms:modified>
</cp:coreProperties>
</file>