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Первый слайд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2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Второй слайд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1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Первый слайд</vt:lpstr>
      <vt:lpstr>Второй слайд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слайд</dc:title>
  <dc:creator>student</dc:creator>
  <cp:lastModifiedBy>student</cp:lastModifiedBy>
  <cp:revision>1</cp:revision>
  <dcterms:created xsi:type="dcterms:W3CDTF">2018-04-03T11:22:57Z</dcterms:created>
  <dcterms:modified xsi:type="dcterms:W3CDTF">2018-04-03T11:24:33Z</dcterms:modified>
</cp:coreProperties>
</file>