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E340800-FD3E-4BEC-9932-F3AFDB90D04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DE61635-15A6-40E2-974B-D40C423DB7C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0800-FD3E-4BEC-9932-F3AFDB90D04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1635-15A6-40E2-974B-D40C423DB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0800-FD3E-4BEC-9932-F3AFDB90D04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1635-15A6-40E2-974B-D40C423DB7C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0800-FD3E-4BEC-9932-F3AFDB90D04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1635-15A6-40E2-974B-D40C423DB7C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E340800-FD3E-4BEC-9932-F3AFDB90D04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DE61635-15A6-40E2-974B-D40C423DB7C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0800-FD3E-4BEC-9932-F3AFDB90D04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1635-15A6-40E2-974B-D40C423DB7C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0800-FD3E-4BEC-9932-F3AFDB90D04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1635-15A6-40E2-974B-D40C423DB7C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0800-FD3E-4BEC-9932-F3AFDB90D04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1635-15A6-40E2-974B-D40C423DB7C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0800-FD3E-4BEC-9932-F3AFDB90D04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1635-15A6-40E2-974B-D40C423DB7C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0800-FD3E-4BEC-9932-F3AFDB90D04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1635-15A6-40E2-974B-D40C423DB7C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0800-FD3E-4BEC-9932-F3AFDB90D04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1635-15A6-40E2-974B-D40C423DB7C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340800-FD3E-4BEC-9932-F3AFDB90D04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E61635-15A6-40E2-974B-D40C423DB7CD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Цветы </a:t>
            </a:r>
            <a:r>
              <a:rPr lang="ru-RU" smtClean="0"/>
              <a:t>из конфет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98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im0-tub-ru.yandex.net/i?id=3fa3f9ab8dc6e3b81b4804390b5a7ba2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0951"/>
            <a:ext cx="7946804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434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do-crafts.ru/wp-content/uploads/2015/03/TSvety-iz-gofrirovannoj-bumagi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7416824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854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</TotalTime>
  <Words>3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Начальная</vt:lpstr>
      <vt:lpstr>Цветы из конфет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Цветы из конфет</dc:title>
  <dc:creator>student</dc:creator>
  <cp:lastModifiedBy>student</cp:lastModifiedBy>
  <cp:revision>1</cp:revision>
  <dcterms:created xsi:type="dcterms:W3CDTF">2018-04-03T11:22:52Z</dcterms:created>
  <dcterms:modified xsi:type="dcterms:W3CDTF">2018-04-03T11:25:28Z</dcterms:modified>
</cp:coreProperties>
</file>