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01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99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0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8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6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9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92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0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1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67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9F60-DFD0-4B50-8326-3B4DF32D7CE9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2037C-8F60-43CE-BBB3-CD9344482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5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Малышева ИА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3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student.INTRANET\Desktop\малыше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1819275"/>
            <a:ext cx="2476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12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tudent.INTRANET\Desktop\малышев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253456"/>
            <a:ext cx="2476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udent.INTRANET\Desktop\малышев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253456"/>
            <a:ext cx="2476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089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Малышева ИА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Малышева ИА</dc:title>
  <dc:creator>student</dc:creator>
  <cp:lastModifiedBy>student</cp:lastModifiedBy>
  <cp:revision>1</cp:revision>
  <dcterms:created xsi:type="dcterms:W3CDTF">2018-04-03T11:25:16Z</dcterms:created>
  <dcterms:modified xsi:type="dcterms:W3CDTF">2018-04-03T11:26:39Z</dcterms:modified>
</cp:coreProperties>
</file>