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20" r:id="rId2"/>
    <p:sldId id="421" r:id="rId3"/>
    <p:sldId id="422" r:id="rId4"/>
    <p:sldId id="42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3969"/>
    <a:srgbClr val="FFCCFF"/>
    <a:srgbClr val="99FF99"/>
    <a:srgbClr val="0000CC"/>
    <a:srgbClr val="008000"/>
    <a:srgbClr val="CCFFCC"/>
    <a:srgbClr val="FF99FF"/>
    <a:srgbClr val="A0C814"/>
    <a:srgbClr val="8205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2832" autoAdjust="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00CEF-7770-4CF3-8A39-8497D17FD08F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CD573-C197-4C32-A3AF-7A2584D5D9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CD573-C197-4C32-A3AF-7A2584D5D97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CD573-C197-4C32-A3AF-7A2584D5D97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CD573-C197-4C32-A3AF-7A2584D5D97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Вещи для умных</a:t>
            </a:r>
            <a:endParaRPr lang="ru-RU" sz="3600" b="1" dirty="0">
              <a:solidFill>
                <a:srgbClr val="00396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Рисунок 8" descr="лифт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980727"/>
            <a:ext cx="4320480" cy="5564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Вещи для умных</a:t>
            </a:r>
            <a:endParaRPr lang="ru-RU" sz="3600" b="1" dirty="0">
              <a:solidFill>
                <a:srgbClr val="00396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Рисунок 9" descr="лифт1.jpg"/>
          <p:cNvPicPr>
            <a:picLocks noChangeAspect="1"/>
          </p:cNvPicPr>
          <p:nvPr/>
        </p:nvPicPr>
        <p:blipFill>
          <a:blip r:embed="rId3" cstate="print"/>
          <a:srcRect l="5589" t="7418" r="4995" b="3561"/>
          <a:stretch>
            <a:fillRect/>
          </a:stretch>
        </p:blipFill>
        <p:spPr>
          <a:xfrm>
            <a:off x="2771800" y="980728"/>
            <a:ext cx="3696411" cy="554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Вещи для умных</a:t>
            </a:r>
            <a:endParaRPr lang="ru-RU" sz="3600" b="1" dirty="0">
              <a:solidFill>
                <a:srgbClr val="00396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Рисунок 10" descr="творческие математические часы.jpeg"/>
          <p:cNvPicPr>
            <a:picLocks noChangeAspect="1"/>
          </p:cNvPicPr>
          <p:nvPr/>
        </p:nvPicPr>
        <p:blipFill>
          <a:blip r:embed="rId3" cstate="print"/>
          <a:srcRect l="12200" t="12201" r="12201" b="12200"/>
          <a:stretch>
            <a:fillRect/>
          </a:stretch>
        </p:blipFill>
        <p:spPr>
          <a:xfrm>
            <a:off x="2123728" y="1196752"/>
            <a:ext cx="5328592" cy="532859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79712" y="980728"/>
            <a:ext cx="5616624" cy="561662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art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764704"/>
            <a:ext cx="5246367" cy="59046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96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Вещи для умных</a:t>
            </a:r>
            <a:endParaRPr lang="ru-RU" sz="3600" b="1" dirty="0">
              <a:solidFill>
                <a:srgbClr val="00396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15371</TotalTime>
  <Words>15</Words>
  <Application>Microsoft Office PowerPoint</Application>
  <PresentationFormat>Экран (4:3)</PresentationFormat>
  <Paragraphs>7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4899</cp:revision>
  <dcterms:created xsi:type="dcterms:W3CDTF">2021-11-24T00:35:09Z</dcterms:created>
  <dcterms:modified xsi:type="dcterms:W3CDTF">2024-01-21T18:16:16Z</dcterms:modified>
</cp:coreProperties>
</file>