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9" r:id="rId3"/>
    <p:sldId id="256" r:id="rId4"/>
    <p:sldId id="258" r:id="rId5"/>
    <p:sldId id="276" r:id="rId6"/>
    <p:sldId id="262" r:id="rId7"/>
    <p:sldId id="265" r:id="rId8"/>
    <p:sldId id="279" r:id="rId9"/>
    <p:sldId id="257" r:id="rId10"/>
    <p:sldId id="267" r:id="rId11"/>
    <p:sldId id="268" r:id="rId12"/>
    <p:sldId id="270" r:id="rId13"/>
    <p:sldId id="273" r:id="rId14"/>
    <p:sldId id="274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739FB2B-AA65-498F-96AE-BF0F1037DFAE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2616D2E-202B-4950-9A8A-25CC856FC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FB2B-AA65-498F-96AE-BF0F1037DFAE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6D2E-202B-4950-9A8A-25CC856FC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FB2B-AA65-498F-96AE-BF0F1037DFAE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6D2E-202B-4950-9A8A-25CC856FC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FB2B-AA65-498F-96AE-BF0F1037DFAE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6D2E-202B-4950-9A8A-25CC856FC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FB2B-AA65-498F-96AE-BF0F1037DFAE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6D2E-202B-4950-9A8A-25CC856FC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FB2B-AA65-498F-96AE-BF0F1037DFAE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6D2E-202B-4950-9A8A-25CC856FC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39FB2B-AA65-498F-96AE-BF0F1037DFAE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616D2E-202B-4950-9A8A-25CC856FC0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739FB2B-AA65-498F-96AE-BF0F1037DFAE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2616D2E-202B-4950-9A8A-25CC856FC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FB2B-AA65-498F-96AE-BF0F1037DFAE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6D2E-202B-4950-9A8A-25CC856FC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FB2B-AA65-498F-96AE-BF0F1037DFAE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6D2E-202B-4950-9A8A-25CC856FC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FB2B-AA65-498F-96AE-BF0F1037DFAE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6D2E-202B-4950-9A8A-25CC856FC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739FB2B-AA65-498F-96AE-BF0F1037DFAE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2616D2E-202B-4950-9A8A-25CC856FC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pPr algn="ctr"/>
            <a:r>
              <a:rPr lang="ru-RU" dirty="0" smtClean="0"/>
              <a:t>Цифровая среда ДОУ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3438" y="4500570"/>
            <a:ext cx="3786214" cy="1252534"/>
          </a:xfrm>
        </p:spPr>
        <p:txBody>
          <a:bodyPr/>
          <a:lstStyle/>
          <a:p>
            <a:pPr algn="ctr"/>
            <a:r>
              <a:rPr lang="ru-RU" b="1" dirty="0" smtClean="0"/>
              <a:t>МДОУ </a:t>
            </a:r>
          </a:p>
          <a:p>
            <a:pPr algn="ctr"/>
            <a:r>
              <a:rPr lang="ru-RU" b="1" dirty="0" smtClean="0"/>
              <a:t>«Детский сад № 23»</a:t>
            </a:r>
            <a:br>
              <a:rPr lang="ru-RU" b="1" dirty="0" smtClean="0"/>
            </a:br>
            <a:r>
              <a:rPr lang="ru-RU" b="1" dirty="0" smtClean="0"/>
              <a:t>г. Ростов</a:t>
            </a:r>
            <a:endParaRPr lang="ru-RU" b="1" dirty="0"/>
          </a:p>
        </p:txBody>
      </p:sp>
      <p:pic>
        <p:nvPicPr>
          <p:cNvPr id="6" name="Picture 2" descr="C:\Users\Люда\Desktop\Ц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4095779" cy="312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Люда\Desktop\конкурс Детский сад года\Методическая работа\DSC0815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400052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11140"/>
            <a:ext cx="4357718" cy="326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86314" y="1285860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да\Desktop\конкурс Детский сад года\Деятельность детей\IMG_20151210_155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786214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Люда\Desktop\конкурс Детский сад года\Деятельность детей\IMG_20151210_160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3929089" cy="294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429256" y="1714488"/>
            <a:ext cx="28915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Логопедические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38"/>
            <a:ext cx="3786214" cy="2973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да\Desktop\конкурс Детский сад года\Деятельность детей\IMG_20161114_103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3906324" cy="2929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Люда\Desktop\конкурс Детский сад года\С родителями\image (39).jpg"/>
          <p:cNvPicPr>
            <a:picLocks noChangeAspect="1" noChangeArrowheads="1"/>
          </p:cNvPicPr>
          <p:nvPr/>
        </p:nvPicPr>
        <p:blipFill>
          <a:blip r:embed="rId3"/>
          <a:srcRect l="5443" r="11013"/>
          <a:stretch>
            <a:fillRect/>
          </a:stretch>
        </p:blipFill>
        <p:spPr bwMode="auto">
          <a:xfrm>
            <a:off x="4071934" y="3714752"/>
            <a:ext cx="4429156" cy="2978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71480"/>
            <a:ext cx="381002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5720" y="464344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опия\Фото\занятия\DSC00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4097346" cy="3073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 descr="D:\копия\Фото\родители-герб\DSC00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71810"/>
            <a:ext cx="405628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929190" y="1142984"/>
            <a:ext cx="3857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образовательная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с родителями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3357586" cy="2451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3" name="Picture 5" descr="D:\копия\Фото\Новая\DSC04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19308"/>
            <a:ext cx="3741241" cy="2658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42976" y="64291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Мультфильмы своими руками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5429264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642918"/>
            <a:ext cx="2214578" cy="295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САЙ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14422"/>
            <a:ext cx="9144000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57148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ДОУ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Мультс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33463"/>
            <a:ext cx="9144001" cy="4791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358246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«Без стремления к новому нет жизни, нет развития, нет прогресса»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В.Г. Белинский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14282" y="4214818"/>
            <a:ext cx="8715436" cy="2428892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 всех ключевых федеральных документах в области образования указывается на необходимость повышения качества образования посредством интенсивного внедрения и рационального использования информационно-коммуникационных технологий в образовательном процессе.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7170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соответствии со ст. 16, п. 3 Федерального закона «Об образовании в РФ» информационно-образовательная среда включает в себя электронные образовательные ресурсы, совокупность информационных и телекоммуникационных технологий, соответствующих технологических средств и обеспечивающих освоение обучающимися образовательных программ в полном объеме независимо от места нахождения обучающихся.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Люда\Desktop\цифровые средс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4189" y="2928938"/>
            <a:ext cx="5089921" cy="3214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ИКТ помогает современному педагогу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500174"/>
            <a:ext cx="8329642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иллюстративного материала к совместной организованной деятельности педагога с детьми и для оформления стендов, группы, кабинетов (сканирование, Интернет; принтер, презентация).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дополнительного познавательного материала.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 опытом, знакомство с периодикой, наработками других педагогов.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групповой документации, отчётов.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презентаций в программе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Рower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Рoint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повышения эффективности совместной организованной деятельности с детьми и педагогической компетенции родителей в процессе проведения родительских собраний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использование собственных авторских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медиатек.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072494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информационно-коммуникационных технологий в дошкольном образовании позволяет расширить творческие возможности педагога и оказывает положительное влияние на различные стороны психического развития дошкольников.        	Развивающие занятия с их использованием становятся намного ярче и динамичнее.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Применение компьютерной техники позволяет сделать занятие привлекательным и по-настоящему современным, решать познавательные и творческие задачи с опорой на наглядность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356"/>
            <a:ext cx="8401080" cy="571504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 перед традиционными средствами обучения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ИКТ даёт возможность расширения использования электронных средств обучения, так как они передают информацию быстрее;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2.Движения, звук, мультипликация надолго привлекает внимание детей и способствует повышению у них интереса к изучаемому материалу.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3.Высокая динамика занятия способствует эффективному усвоению материала, развитию памяти, воображения, творчества детей.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4.ИКТ обеспечивает наглядность, которая способствует восприятию и лучшему запоминанию материала, что очень важно, учитывая наглядно-образное мышление детей дошкольного возраста.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 включаются три вида памяти: зрительная, слуховая, моторная;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Слайд-шоу и видеофрагменты позволяет показать те моменты из окружающего мира, наблюдение которых вызывает затруднения: например, рост цветка, вращение планет вокруг Солнца, движение волн, вот идёт дождь;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Можно смоделировать такие жизненные ситуации, которые нельзя или сложно показать и увидеть в повседневной жизни (например, воспроизведение звуков природы; работу транспорта и т.д.);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Использование информационных технологий побуждает детей к поисковой исследовательской деятельности, включая и поиск в сети Интернет самостоятельно или вместе с родителями.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Информационная интеграция ДОУ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	Целью активного использования ИКТ в работе с родителями является повышение эффективности взаимодействия ДОУ с семьей воспитанников.</a:t>
            </a:r>
          </a:p>
          <a:p>
            <a:pPr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     	Инновационный ресурс, который позволяет оперативно устанавливать обратную связь с семьей, расширяет возможность оказания различным категориям семьи своевременной многопрофильной помощи, психолого-педагогической поддержки и сопровождения.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3571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Оборудование  ДОУ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1071546"/>
          <a:ext cx="8658227" cy="5460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3"/>
                <a:gridCol w="2208439"/>
                <a:gridCol w="1175657"/>
                <a:gridCol w="1175657"/>
                <a:gridCol w="1175657"/>
                <a:gridCol w="1175657"/>
                <a:gridCol w="1175657"/>
              </a:tblGrid>
              <a:tr h="642942">
                <a:tc>
                  <a:txBody>
                    <a:bodyPr/>
                    <a:lstStyle/>
                    <a:p>
                      <a:pPr marL="101600" algn="l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Оборудование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Кабинет</a:t>
                      </a:r>
                      <a:b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заведующего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Кабинет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старшего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Музыкальный зал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Кабинет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делопроизводителя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Групповые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ячейки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160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Ноутбук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imes New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160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Принтер (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сканер,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копир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 лазерный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запасным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тонером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(не цветной)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160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Принтер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струйный,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цветной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160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USB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носители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imes New Roman"/>
                        </a:rPr>
                        <a:t/>
                      </a:r>
                      <a:br>
                        <a:rPr lang="ru-RU" sz="500" dirty="0" smtClean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imes New Roman"/>
                        </a:rPr>
                      </a:b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1590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   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160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90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Мультимедийный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проектор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451063">
                <a:tc>
                  <a:txBody>
                    <a:bodyPr/>
                    <a:lstStyle/>
                    <a:p>
                      <a:pPr marL="10160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Сканер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160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Экран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        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imes New Roman"/>
                        </a:rPr>
                        <a:t/>
                      </a:r>
                      <a:br>
                        <a:rPr lang="ru-RU" sz="1100" dirty="0" smtClean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160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Модем внешний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160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Телевизор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imes New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160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Фотоаппарат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(цифровой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160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Музыкальный центр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imes New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01600"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Электропианино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imes New Roman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а\Desktop\ЦОР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4688" t="29167" r="3906" b="10417"/>
          <a:stretch>
            <a:fillRect/>
          </a:stretch>
        </p:blipFill>
        <p:spPr bwMode="auto">
          <a:xfrm>
            <a:off x="500034" y="1071546"/>
            <a:ext cx="835818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447</TotalTime>
  <Words>213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Цифровая среда ДОУ</vt:lpstr>
      <vt:lpstr>«Без стремления к новому нет жизни, нет развития, нет прогресса»                                              В.Г. Белинский</vt:lpstr>
      <vt:lpstr>В соответствии со ст. 16, п. 3 Федерального закона «Об образовании в РФ» информационно-образовательная среда включает в себя электронные образовательные ресурсы, совокупность информационных и телекоммуникационных технологий, соответствующих технологических средств и обеспечивающих освоение обучающимися образовательных программ в полном объеме независимо от места нахождения обучающихся.</vt:lpstr>
      <vt:lpstr>ИКТ помогает современному педагогу</vt:lpstr>
      <vt:lpstr>Слайд 5</vt:lpstr>
      <vt:lpstr>Преимущества перед традиционными средствами обучения:   1. ИКТ даёт возможность расширения использования электронных средств обучения, так как они передают информацию быстрее;  2.Движения, звук, мультипликация надолго привлекает внимание детей и способствует повышению у них интереса к изучаемому материалу.  3.Высокая динамика занятия способствует эффективному усвоению материала, развитию памяти, воображения, творчества детей.  4.ИКТ обеспечивает наглядность, которая способствует восприятию и лучшему запоминанию материала, что очень важно, учитывая наглядно-образное мышление детей дошкольного возраста.  При этом включаются три вида памяти: зрительная, слуховая, моторная;  5. Слайд-шоу и видеофрагменты позволяет показать те моменты из окружающего мира, наблюдение которых вызывает затруднения: например, рост цветка, вращение планет вокруг Солнца, движение волн, вот идёт дождь;  6. Можно смоделировать такие жизненные ситуации, которые нельзя или сложно показать и увидеть в повседневной жизни (например, воспроизведение звуков природы; работу транспорта и т.д.); 7. Использование информационных технологий побуждает детей к поисковой исследовательской деятельности, включая и поиск в сети Интернет самостоятельно или вместе с родителями.</vt:lpstr>
      <vt:lpstr>Информационная интеграция ДОУ с родителями</vt:lpstr>
      <vt:lpstr>Оборудование  ДОУ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Люда</cp:lastModifiedBy>
  <cp:revision>50</cp:revision>
  <dcterms:created xsi:type="dcterms:W3CDTF">2017-12-22T11:06:17Z</dcterms:created>
  <dcterms:modified xsi:type="dcterms:W3CDTF">2018-01-02T16:30:06Z</dcterms:modified>
</cp:coreProperties>
</file>