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EDB55-B77C-4ED7-B9BB-00F3F9B86711}" type="datetimeFigureOut">
              <a:rPr lang="ru-RU" smtClean="0"/>
              <a:t>10.04.2018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C1299-F571-4A69-807F-BE3AEF7747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9878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EDB55-B77C-4ED7-B9BB-00F3F9B86711}" type="datetimeFigureOut">
              <a:rPr lang="ru-RU" smtClean="0"/>
              <a:t>10.04.2018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C1299-F571-4A69-807F-BE3AEF7747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8510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EDB55-B77C-4ED7-B9BB-00F3F9B86711}" type="datetimeFigureOut">
              <a:rPr lang="ru-RU" smtClean="0"/>
              <a:t>10.04.2018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C1299-F571-4A69-807F-BE3AEF7747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7464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EDB55-B77C-4ED7-B9BB-00F3F9B86711}" type="datetimeFigureOut">
              <a:rPr lang="ru-RU" smtClean="0"/>
              <a:t>10.04.2018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C1299-F571-4A69-807F-BE3AEF7747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7580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EDB55-B77C-4ED7-B9BB-00F3F9B86711}" type="datetimeFigureOut">
              <a:rPr lang="ru-RU" smtClean="0"/>
              <a:t>10.04.2018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C1299-F571-4A69-807F-BE3AEF7747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7925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EDB55-B77C-4ED7-B9BB-00F3F9B86711}" type="datetimeFigureOut">
              <a:rPr lang="ru-RU" smtClean="0"/>
              <a:t>10.04.2018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C1299-F571-4A69-807F-BE3AEF7747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1996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EDB55-B77C-4ED7-B9BB-00F3F9B86711}" type="datetimeFigureOut">
              <a:rPr lang="ru-RU" smtClean="0"/>
              <a:t>10.04.2018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C1299-F571-4A69-807F-BE3AEF7747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5774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EDB55-B77C-4ED7-B9BB-00F3F9B86711}" type="datetimeFigureOut">
              <a:rPr lang="ru-RU" smtClean="0"/>
              <a:t>10.04.2018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C1299-F571-4A69-807F-BE3AEF7747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2378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EDB55-B77C-4ED7-B9BB-00F3F9B86711}" type="datetimeFigureOut">
              <a:rPr lang="ru-RU" smtClean="0"/>
              <a:t>10.04.2018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C1299-F571-4A69-807F-BE3AEF7747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8949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EDB55-B77C-4ED7-B9BB-00F3F9B86711}" type="datetimeFigureOut">
              <a:rPr lang="ru-RU" smtClean="0"/>
              <a:t>10.04.2018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C1299-F571-4A69-807F-BE3AEF7747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3623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EDB55-B77C-4ED7-B9BB-00F3F9B86711}" type="datetimeFigureOut">
              <a:rPr lang="ru-RU" smtClean="0"/>
              <a:t>10.04.2018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C1299-F571-4A69-807F-BE3AEF7747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1790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AEDB55-B77C-4ED7-B9BB-00F3F9B86711}" type="datetimeFigureOut">
              <a:rPr lang="ru-RU" smtClean="0"/>
              <a:t>10.04.2018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FC1299-F571-4A69-807F-BE3AEF7747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0323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20688"/>
            <a:ext cx="7772400" cy="4176464"/>
          </a:xfrm>
        </p:spPr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i="1" dirty="0">
                <a:solidFill>
                  <a:prstClr val="black"/>
                </a:solidFill>
                <a:latin typeface="Book Antiqua" panose="02040602050305030304" pitchFamily="18" charset="0"/>
              </a:rPr>
              <a:t> Иван Андреевич   Крылов</a:t>
            </a:r>
            <a:endParaRPr lang="ru-RU" i="1" dirty="0">
              <a:latin typeface="Book Antiqua" panose="0204060205030503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445224"/>
            <a:ext cx="7088832" cy="864096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980727"/>
            <a:ext cx="1800200" cy="2372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58749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Русский публицист</a:t>
            </a:r>
          </a:p>
          <a:p>
            <a:r>
              <a:rPr lang="ru-RU" dirty="0" smtClean="0"/>
              <a:t> поэт</a:t>
            </a:r>
          </a:p>
          <a:p>
            <a:r>
              <a:rPr lang="ru-RU" dirty="0" smtClean="0"/>
              <a:t> баснописец</a:t>
            </a:r>
          </a:p>
          <a:p>
            <a:pPr lvl="0"/>
            <a:r>
              <a:rPr lang="ru-RU" dirty="0">
                <a:solidFill>
                  <a:prstClr val="black"/>
                </a:solidFill>
              </a:rPr>
              <a:t>автор 236 </a:t>
            </a:r>
            <a:r>
              <a:rPr lang="ru-RU" dirty="0" smtClean="0">
                <a:solidFill>
                  <a:prstClr val="black"/>
                </a:solidFill>
              </a:rPr>
              <a:t>басен</a:t>
            </a:r>
          </a:p>
          <a:p>
            <a:pPr lvl="0"/>
            <a:r>
              <a:rPr lang="ru-RU" dirty="0" smtClean="0"/>
              <a:t> издатель сатирико-просветительских журналов. </a:t>
            </a:r>
          </a:p>
        </p:txBody>
      </p:sp>
    </p:spTree>
    <p:extLst>
      <p:ext uri="{BB962C8B-B14F-4D97-AF65-F5344CB8AC3E}">
        <p14:creationId xmlns:p14="http://schemas.microsoft.com/office/powerpoint/2010/main" val="170155927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14</Words>
  <Application>Microsoft Office PowerPoint</Application>
  <PresentationFormat>Экран (4:3)</PresentationFormat>
  <Paragraphs>6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    Иван Андреевич   Крылов</vt:lpstr>
      <vt:lpstr>Презентация PowerPoint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Иван Андреевич   Крылов</dc:title>
  <dc:creator>student</dc:creator>
  <cp:lastModifiedBy>student</cp:lastModifiedBy>
  <cp:revision>1</cp:revision>
  <dcterms:created xsi:type="dcterms:W3CDTF">2018-04-10T10:31:14Z</dcterms:created>
  <dcterms:modified xsi:type="dcterms:W3CDTF">2018-04-10T10:38:05Z</dcterms:modified>
</cp:coreProperties>
</file>