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361411">
            <a:off x="532058" y="2292877"/>
            <a:ext cx="8482042" cy="1218026"/>
          </a:xfrm>
        </p:spPr>
        <p:txBody>
          <a:bodyPr/>
          <a:lstStyle/>
          <a:p>
            <a:r>
              <a:rPr lang="ru-RU" dirty="0" smtClean="0"/>
              <a:t>Презентация книги </a:t>
            </a:r>
            <a:r>
              <a:rPr lang="en-US" dirty="0" smtClean="0"/>
              <a:t>“</a:t>
            </a:r>
            <a:r>
              <a:rPr lang="ru-RU" dirty="0" smtClean="0"/>
              <a:t>Я не тормоз</a:t>
            </a:r>
            <a:r>
              <a:rPr lang="en-US" dirty="0" smtClean="0"/>
              <a:t>”.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337270">
            <a:off x="522597" y="2250362"/>
            <a:ext cx="8458200" cy="9144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ru-RU" dirty="0" smtClean="0"/>
              <a:t>Над презентацией работали</a:t>
            </a:r>
            <a:r>
              <a:rPr lang="en-US" dirty="0" smtClean="0"/>
              <a:t>:</a:t>
            </a:r>
            <a:r>
              <a:rPr lang="ru-RU" dirty="0" smtClean="0"/>
              <a:t> Коновалов Алексей, Соленых Владимир.</a:t>
            </a:r>
            <a:endParaRPr lang="ru-RU" dirty="0"/>
          </a:p>
        </p:txBody>
      </p:sp>
    </p:spTree>
  </p:cSld>
  <p:clrMapOvr>
    <a:masterClrMapping/>
  </p:clrMapOvr>
  <p:transition advClick="0" advTm="300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Автор книги </a:t>
            </a:r>
            <a:r>
              <a:rPr lang="en-US" dirty="0" smtClean="0"/>
              <a:t>“</a:t>
            </a:r>
            <a:r>
              <a:rPr lang="ru-RU" dirty="0" smtClean="0"/>
              <a:t>Нина </a:t>
            </a:r>
            <a:r>
              <a:rPr lang="ru-RU" dirty="0" err="1" smtClean="0"/>
              <a:t>Дашевская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Нина </a:t>
            </a:r>
            <a:r>
              <a:rPr lang="ru-RU" dirty="0" err="1" smtClean="0"/>
              <a:t>Дашевская</a:t>
            </a:r>
            <a:r>
              <a:rPr lang="ru-RU" dirty="0" smtClean="0"/>
              <a:t> — молодая писательница, автор книг для детей и подростков. Родилась в Твери. Дебютировала как детский писатель в 2009 году, когда ее сказку напечатал журнал «</a:t>
            </a:r>
            <a:r>
              <a:rPr lang="ru-RU" dirty="0" err="1" smtClean="0"/>
              <a:t>Кукумбер</a:t>
            </a:r>
            <a:r>
              <a:rPr lang="ru-RU" dirty="0" smtClean="0"/>
              <a:t>». Первая книга </a:t>
            </a:r>
            <a:r>
              <a:rPr lang="ru-RU" dirty="0" err="1" smtClean="0"/>
              <a:t>Дашевской</a:t>
            </a:r>
            <a:r>
              <a:rPr lang="ru-RU" dirty="0" smtClean="0"/>
              <a:t> — «Семь невысоких гномов» — была издана в 2011 году. </a:t>
            </a:r>
            <a:endParaRPr lang="ru-RU" dirty="0"/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 2014 году сразу две книги Нины </a:t>
            </a:r>
            <a:r>
              <a:rPr lang="ru-RU" dirty="0" err="1" smtClean="0"/>
              <a:t>Дашевской</a:t>
            </a:r>
            <a:r>
              <a:rPr lang="ru-RU" dirty="0" smtClean="0"/>
              <a:t> были отмечены литературными наградами: сборник подростковых рассказов «Около музыки» победил в номинации «Воспитание чувств» на конкурсе «Новая детская литература» и занял первое место на конкурсе «</a:t>
            </a:r>
            <a:r>
              <a:rPr lang="ru-RU" dirty="0" err="1" smtClean="0"/>
              <a:t>Книгуру</a:t>
            </a:r>
            <a:r>
              <a:rPr lang="ru-RU" dirty="0" smtClean="0"/>
              <a:t>», а повесть «</a:t>
            </a:r>
            <a:r>
              <a:rPr lang="ru-RU" dirty="0" err="1" smtClean="0"/>
              <a:t>Вилли</a:t>
            </a:r>
            <a:r>
              <a:rPr lang="ru-RU" dirty="0" smtClean="0"/>
              <a:t>» завоевала </a:t>
            </a:r>
            <a:r>
              <a:rPr lang="ru-RU" dirty="0" err="1" smtClean="0"/>
              <a:t>Крапивинскую</a:t>
            </a:r>
            <a:r>
              <a:rPr lang="ru-RU" dirty="0" smtClean="0"/>
              <a:t> премию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 advTm="18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Краткое Содержание.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en-US" dirty="0" smtClean="0"/>
              <a:t>“</a:t>
            </a:r>
            <a:r>
              <a:rPr lang="ru-RU" dirty="0" smtClean="0"/>
              <a:t>Обычно человек так бежит , когда на поезд опаздывает . А для Игната –нормальная скорость . Самое то , на роликах или на самокате . Так лучше ощущаешь связь с миром , а в нём всё интересно и люди , и город , и музыка , и книги … да всё .</a:t>
            </a:r>
            <a:endParaRPr lang="ru-RU" dirty="0"/>
          </a:p>
        </p:txBody>
      </p:sp>
    </p:spTree>
  </p:cSld>
  <p:clrMapOvr>
    <a:masterClrMapping/>
  </p:clrMapOvr>
  <p:transition advClick="0" advTm="18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И мыслей об этом у Игната полно . Своих , ни у кого не занятых . Только вот делится он ими не любит , да и не с кем – кто же за ним поспеет </a:t>
            </a:r>
            <a:r>
              <a:rPr lang="en-US" dirty="0" smtClean="0"/>
              <a:t>? </a:t>
            </a:r>
            <a:r>
              <a:rPr lang="ru-RU" dirty="0" smtClean="0"/>
              <a:t>Хотя Игната все любят . Он это случайно как-то понял – удивительно , да </a:t>
            </a:r>
            <a:r>
              <a:rPr lang="en-US" dirty="0" smtClean="0"/>
              <a:t>? </a:t>
            </a:r>
            <a:r>
              <a:rPr lang="ru-RU" dirty="0" smtClean="0"/>
              <a:t>Но он много чего . Оказывается , ещё не догоняет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 advTm="18000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Например , что у него друг есть на самом деле . И не один . Или что некоторые всерьёз собираются жизнь посвятить помощи другим людям …</a:t>
            </a:r>
            <a:r>
              <a:rPr lang="ru-RU" dirty="0" smtClean="0"/>
              <a:t> </a:t>
            </a:r>
            <a:r>
              <a:rPr lang="ru-RU" dirty="0" smtClean="0"/>
              <a:t>Ничего , он не тормоз догонит.</a:t>
            </a:r>
            <a:r>
              <a:rPr lang="en-US" dirty="0" smtClean="0"/>
              <a:t>”</a:t>
            </a:r>
            <a:endParaRPr lang="ru-RU" dirty="0"/>
          </a:p>
        </p:txBody>
      </p:sp>
    </p:spTree>
  </p:cSld>
  <p:clrMapOvr>
    <a:masterClrMapping/>
  </p:clrMapOvr>
  <p:transition advTm="10000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понравилась книга.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Книга запомнилась</a:t>
            </a:r>
            <a:r>
              <a:rPr lang="en-US" dirty="0" smtClean="0"/>
              <a:t>:</a:t>
            </a:r>
            <a:r>
              <a:rPr lang="ru-RU" dirty="0" smtClean="0"/>
              <a:t> Яркими эпизодами, поведением, эмоциями героев и мне очень понравился сюжет этой книги.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7000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36109">
            <a:off x="1357290" y="2714620"/>
            <a:ext cx="868680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просмотр!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3000">
    <p:pull dir="r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306</Words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книги “Я не тормоз”.</vt:lpstr>
      <vt:lpstr>Автор книги “Нина Дашевская”.</vt:lpstr>
      <vt:lpstr>Слайд 3</vt:lpstr>
      <vt:lpstr>Краткое Содержание.</vt:lpstr>
      <vt:lpstr>Слайд 5</vt:lpstr>
      <vt:lpstr>Слайд 6</vt:lpstr>
      <vt:lpstr>Чем понравилась книга.</vt:lpstr>
      <vt:lpstr>Спасибо за просмотр!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книги “Я не тормоз”.</dc:title>
  <dc:creator>admin</dc:creator>
  <cp:lastModifiedBy>admin</cp:lastModifiedBy>
  <cp:revision>9</cp:revision>
  <dcterms:created xsi:type="dcterms:W3CDTF">2019-02-15T07:34:31Z</dcterms:created>
  <dcterms:modified xsi:type="dcterms:W3CDTF">2019-02-15T09:03:44Z</dcterms:modified>
</cp:coreProperties>
</file>