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3EEB-8BF4-4383-A6A3-59222AAD4FB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5D440-181F-4974-8436-32D92DE8FEF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3EEB-8BF4-4383-A6A3-59222AAD4FB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D440-181F-4974-8436-32D92DE8F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3EEB-8BF4-4383-A6A3-59222AAD4FB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D440-181F-4974-8436-32D92DE8F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EFA3EEB-8BF4-4383-A6A3-59222AAD4FB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2C5D440-181F-4974-8436-32D92DE8FEF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3EEB-8BF4-4383-A6A3-59222AAD4FB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D440-181F-4974-8436-32D92DE8FEF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3EEB-8BF4-4383-A6A3-59222AAD4FB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D440-181F-4974-8436-32D92DE8FEF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D440-181F-4974-8436-32D92DE8FE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3EEB-8BF4-4383-A6A3-59222AAD4FB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3EEB-8BF4-4383-A6A3-59222AAD4FB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D440-181F-4974-8436-32D92DE8FEF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3EEB-8BF4-4383-A6A3-59222AAD4FB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D440-181F-4974-8436-32D92DE8F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EFA3EEB-8BF4-4383-A6A3-59222AAD4FB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C5D440-181F-4974-8436-32D92DE8FEF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3EEB-8BF4-4383-A6A3-59222AAD4FB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5D440-181F-4974-8436-32D92DE8FEF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FA3EEB-8BF4-4383-A6A3-59222AAD4FB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2C5D440-181F-4974-8436-32D92DE8FE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cyclopedia.com/topic/United_Kingdom_of_Great_Britain_and_Northern_Ireland.asp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457200" y="4842803"/>
            <a:ext cx="83058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908720"/>
            <a:ext cx="8305800" cy="2520280"/>
          </a:xfrm>
        </p:spPr>
        <p:txBody>
          <a:bodyPr/>
          <a:lstStyle/>
          <a:p>
            <a:r>
              <a:rPr lang="en-US" b="1" dirty="0" smtClean="0">
                <a:effectLst/>
                <a:hlinkClick r:id="rId2"/>
              </a:rPr>
              <a:t/>
            </a:r>
            <a:br>
              <a:rPr lang="en-US" b="1" dirty="0" smtClean="0">
                <a:effectLst/>
                <a:hlinkClick r:id="rId2"/>
              </a:rPr>
            </a:br>
            <a:r>
              <a:rPr lang="en-US" b="1" dirty="0">
                <a:effectLst/>
                <a:hlinkClick r:id="rId2"/>
              </a:rPr>
              <a:t/>
            </a:r>
            <a:br>
              <a:rPr lang="en-US" b="1" dirty="0">
                <a:effectLst/>
                <a:hlinkClick r:id="rId2"/>
              </a:rPr>
            </a:br>
            <a:r>
              <a:rPr lang="en-US" b="1" dirty="0" smtClean="0">
                <a:effectLst/>
                <a:hlinkClick r:id="rId2"/>
              </a:rPr>
              <a:t/>
            </a:r>
            <a:br>
              <a:rPr lang="en-US" b="1" dirty="0" smtClean="0">
                <a:effectLst/>
                <a:hlinkClick r:id="rId2"/>
              </a:rPr>
            </a:br>
            <a:r>
              <a:rPr lang="en-US" b="1" dirty="0">
                <a:effectLst/>
                <a:hlinkClick r:id="rId2"/>
              </a:rPr>
              <a:t/>
            </a:r>
            <a:br>
              <a:rPr lang="en-US" b="1" dirty="0">
                <a:effectLst/>
                <a:hlinkClick r:id="rId2"/>
              </a:rPr>
            </a:br>
            <a:r>
              <a:rPr lang="en-US" b="1" dirty="0" smtClean="0">
                <a:effectLst/>
                <a:hlinkClick r:id="rId2"/>
              </a:rPr>
              <a:t>The United</a:t>
            </a:r>
            <a:r>
              <a:rPr lang="en-US" dirty="0">
                <a:effectLst/>
                <a:hlinkClick r:id="rId2"/>
              </a:rPr>
              <a:t> </a:t>
            </a:r>
            <a:r>
              <a:rPr lang="en-US" b="1" dirty="0">
                <a:effectLst/>
                <a:hlinkClick r:id="rId2"/>
              </a:rPr>
              <a:t>Kingdom</a:t>
            </a:r>
            <a:r>
              <a:rPr lang="en-US" dirty="0">
                <a:effectLst/>
                <a:hlinkClick r:id="rId2"/>
              </a:rPr>
              <a:t> </a:t>
            </a:r>
            <a:r>
              <a:rPr lang="en-US" dirty="0" smtClean="0">
                <a:effectLst/>
                <a:hlinkClick r:id="rId2"/>
              </a:rPr>
              <a:t/>
            </a:r>
            <a:br>
              <a:rPr lang="en-US" dirty="0" smtClean="0">
                <a:effectLst/>
                <a:hlinkClick r:id="rId2"/>
              </a:rPr>
            </a:br>
            <a:r>
              <a:rPr lang="en-US" b="1" dirty="0" smtClean="0">
                <a:effectLst/>
                <a:hlinkClick r:id="rId2"/>
              </a:rPr>
              <a:t>of</a:t>
            </a:r>
            <a:r>
              <a:rPr lang="en-US" dirty="0">
                <a:effectLst/>
                <a:hlinkClick r:id="rId2"/>
              </a:rPr>
              <a:t> </a:t>
            </a:r>
            <a:r>
              <a:rPr lang="en-US" b="1" dirty="0">
                <a:effectLst/>
                <a:hlinkClick r:id="rId2"/>
              </a:rPr>
              <a:t>Great</a:t>
            </a:r>
            <a:r>
              <a:rPr lang="en-US" dirty="0">
                <a:effectLst/>
                <a:hlinkClick r:id="rId2"/>
              </a:rPr>
              <a:t> </a:t>
            </a:r>
            <a:r>
              <a:rPr lang="en-US" b="1" dirty="0">
                <a:effectLst/>
                <a:hlinkClick r:id="rId2"/>
              </a:rPr>
              <a:t>Britain</a:t>
            </a:r>
            <a:r>
              <a:rPr lang="en-US" dirty="0">
                <a:effectLst/>
                <a:hlinkClick r:id="rId2"/>
              </a:rPr>
              <a:t> </a:t>
            </a:r>
            <a:r>
              <a:rPr lang="en-US" b="1" dirty="0">
                <a:effectLst/>
                <a:hlinkClick r:id="rId2"/>
              </a:rPr>
              <a:t>and</a:t>
            </a:r>
            <a:r>
              <a:rPr lang="en-US" dirty="0">
                <a:effectLst/>
                <a:hlinkClick r:id="rId2"/>
              </a:rPr>
              <a:t> </a:t>
            </a:r>
            <a:r>
              <a:rPr lang="en-US" dirty="0" smtClean="0">
                <a:effectLst/>
                <a:hlinkClick r:id="rId2"/>
              </a:rPr>
              <a:t/>
            </a:r>
            <a:br>
              <a:rPr lang="en-US" dirty="0" smtClean="0">
                <a:effectLst/>
                <a:hlinkClick r:id="rId2"/>
              </a:rPr>
            </a:br>
            <a:r>
              <a:rPr lang="en-US" b="1" dirty="0" smtClean="0">
                <a:effectLst/>
                <a:hlinkClick r:id="rId2"/>
              </a:rPr>
              <a:t>Northern</a:t>
            </a:r>
            <a:r>
              <a:rPr lang="en-US" dirty="0">
                <a:effectLst/>
                <a:hlinkClick r:id="rId2"/>
              </a:rPr>
              <a:t> </a:t>
            </a:r>
            <a:r>
              <a:rPr lang="en-US" b="1" dirty="0">
                <a:effectLst/>
                <a:hlinkClick r:id="rId2"/>
              </a:rPr>
              <a:t>Ireland</a:t>
            </a:r>
            <a:r>
              <a:rPr lang="en-US" dirty="0">
                <a:effectLst/>
                <a:hlinkClick r:id="rId2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26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35088"/>
            <a:ext cx="4104674" cy="43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27088"/>
            <a:ext cx="3896698" cy="46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2676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38</TotalTime>
  <Words>0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Бумажная</vt:lpstr>
      <vt:lpstr>    The United Kingdom  of Great Britain and  Northern Ireland 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The United Kingdom  of Great Britain and  Northern Ireland </dc:title>
  <dc:creator>Ольга</dc:creator>
  <cp:lastModifiedBy>Ольга</cp:lastModifiedBy>
  <cp:revision>4</cp:revision>
  <dcterms:created xsi:type="dcterms:W3CDTF">2013-12-02T17:55:12Z</dcterms:created>
  <dcterms:modified xsi:type="dcterms:W3CDTF">2013-12-02T18:34:12Z</dcterms:modified>
</cp:coreProperties>
</file>