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Вторая жизнь мусора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19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7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2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9429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Вторая жизнь мусора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Вторая жизнь мусора</dc:title>
  <dc:creator>student</dc:creator>
  <cp:lastModifiedBy>student</cp:lastModifiedBy>
  <cp:revision>1</cp:revision>
  <dcterms:created xsi:type="dcterms:W3CDTF">2019-10-10T09:37:43Z</dcterms:created>
  <dcterms:modified xsi:type="dcterms:W3CDTF">2019-10-10T09:38:54Z</dcterms:modified>
</cp:coreProperties>
</file>