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8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9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7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41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6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0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9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5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1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9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C72B-780C-49AE-A34A-193CEABED076}" type="datetimeFigureOut">
              <a:rPr lang="ru-RU" smtClean="0"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A722-7BBC-4298-97F6-5E1FDB5A0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1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Цветочки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2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tudent.INTRANET\Desktop\ujke,fz kbyb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3"/>
            <a:ext cx="2952327" cy="346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.INTRANET\Desktop\13-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42117"/>
            <a:ext cx="4038600" cy="344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622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Цветочки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Цветочки</dc:title>
  <dc:creator>student</dc:creator>
  <cp:lastModifiedBy>student</cp:lastModifiedBy>
  <cp:revision>1</cp:revision>
  <dcterms:created xsi:type="dcterms:W3CDTF">2018-03-27T10:51:54Z</dcterms:created>
  <dcterms:modified xsi:type="dcterms:W3CDTF">2018-03-27T10:57:03Z</dcterms:modified>
</cp:coreProperties>
</file>