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4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7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3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2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43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3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5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7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8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2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9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5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4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8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E58220-F8CB-4501-AFEB-3134A7C90B8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19FAA3-E554-45DF-B785-2B5DC2FE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7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4000" b="1" i="1" dirty="0" smtClean="0"/>
              <a:t>«Навстречу будущему»</a:t>
            </a:r>
            <a:br>
              <a:rPr lang="ru-RU" sz="4000" b="1" i="1" dirty="0" smtClean="0"/>
            </a:br>
            <a:r>
              <a:rPr lang="ru-RU" sz="2800" b="1" i="1" dirty="0" smtClean="0"/>
              <a:t>в рамках сетевого проекта</a:t>
            </a:r>
            <a:br>
              <a:rPr lang="ru-RU" sz="2800" b="1" i="1" dirty="0" smtClean="0"/>
            </a:br>
            <a:r>
              <a:rPr lang="ru-RU" sz="2800" b="1" i="1" dirty="0" smtClean="0"/>
              <a:t>«Наш цифровой  детский сад»</a:t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20" y="2113807"/>
            <a:ext cx="7101445" cy="4298867"/>
          </a:xfrm>
        </p:spPr>
      </p:pic>
    </p:spTree>
    <p:extLst>
      <p:ext uri="{BB962C8B-B14F-4D97-AF65-F5344CB8AC3E}">
        <p14:creationId xmlns:p14="http://schemas.microsoft.com/office/powerpoint/2010/main" val="35220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цифрового оборудования в детском саду глазами детей: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r="8483"/>
          <a:stretch>
            <a:fillRect/>
          </a:stretch>
        </p:blipFill>
        <p:spPr>
          <a:xfrm>
            <a:off x="7594681" y="914400"/>
            <a:ext cx="3639375" cy="4987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Компьютеры;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Планшеты;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Мультимедийная доска в каждой группе;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Телефоны;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Игровые планшеты, телефоны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26652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Обучающие  планшеты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1527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Компьютеры в группе</a:t>
            </a:r>
            <a:endParaRPr lang="ru-RU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11426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Мультимедийная доска в каждой группе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37321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32004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«От того, как прошло детство, кто вел ребенка за  руку в детские годы, что вошло в его  разум и  сердце  из окружающего мира – от этого в  решающей степени зависит, каким  человеком станет сегодняшний малыш».</a:t>
            </a:r>
            <a:br>
              <a:rPr lang="ru-RU" i="1" dirty="0" smtClean="0"/>
            </a:br>
            <a:r>
              <a:rPr lang="ru-RU" i="1" dirty="0" err="1" smtClean="0"/>
              <a:t>В.А.Сухомлинский</a:t>
            </a:r>
            <a:endParaRPr lang="ru-RU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482724" y="4952998"/>
            <a:ext cx="542615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</TotalTime>
  <Words>35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Параллакс</vt:lpstr>
      <vt:lpstr> «Навстречу будущему» в рамках сетевого проекта «Наш цифровой  детский сад» </vt:lpstr>
      <vt:lpstr>Наличие цифрового оборудования в детском саду глазами детей: </vt:lpstr>
      <vt:lpstr>Игровые планшеты, телефоны</vt:lpstr>
      <vt:lpstr>Обучающие  планшеты</vt:lpstr>
      <vt:lpstr>Компьютеры в группе</vt:lpstr>
      <vt:lpstr>Мультимедийная доска в каждой группе</vt:lpstr>
      <vt:lpstr>        «От того, как прошло детство, кто вел ребенка за  руку в детские годы, что вошло в его  разум и  сердце  из окружающего мира – от этого в  решающей степени зависит, каким  человеком станет сегодняшний малыш». В.А.Сухомлинский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«Навстречу будущему» в рамках сетевого проекта «Наш цифровой  детский сад» </dc:title>
  <dc:creator>A D M I N</dc:creator>
  <cp:lastModifiedBy>A D M I N</cp:lastModifiedBy>
  <cp:revision>3</cp:revision>
  <dcterms:created xsi:type="dcterms:W3CDTF">2018-01-19T13:08:04Z</dcterms:created>
  <dcterms:modified xsi:type="dcterms:W3CDTF">2018-01-19T13:35:06Z</dcterms:modified>
</cp:coreProperties>
</file>