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  <p:sldMasterId id="2147483672" r:id="rId2"/>
  </p:sldMasterIdLst>
  <p:notesMasterIdLst>
    <p:notesMasterId r:id="rId46"/>
  </p:notesMasterIdLst>
  <p:sldIdLst>
    <p:sldId id="259" r:id="rId3"/>
    <p:sldId id="32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36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  <p:sldId id="435" r:id="rId44"/>
    <p:sldId id="264" r:id="rId4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009900"/>
    <a:srgbClr val="CCECFF"/>
    <a:srgbClr val="33CCFF"/>
    <a:srgbClr val="660066"/>
    <a:srgbClr val="006600"/>
    <a:srgbClr val="0000FF"/>
    <a:srgbClr val="CC99FF"/>
    <a:srgbClr val="0033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9642" autoAdjust="0"/>
  </p:normalViewPr>
  <p:slideViewPr>
    <p:cSldViewPr snapToGrid="0">
      <p:cViewPr varScale="1">
        <p:scale>
          <a:sx n="73" d="100"/>
          <a:sy n="73" d="100"/>
        </p:scale>
        <p:origin x="-55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8DCD6-4411-4353-98F9-66586E32FF3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E89FC-EFB1-4525-A4D8-FE3B1AD3D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80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89FC-EFB1-4525-A4D8-FE3B1AD3DA3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3.xml"/><Relationship Id="rId18" Type="http://schemas.openxmlformats.org/officeDocument/2006/relationships/slide" Target="slide33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11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notesSlide" Target="../notesSlides/notesSlide1.xml"/><Relationship Id="rId16" Type="http://schemas.openxmlformats.org/officeDocument/2006/relationships/slide" Target="slide29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5" Type="http://schemas.openxmlformats.org/officeDocument/2006/relationships/slide" Target="slide7.xml"/><Relationship Id="rId15" Type="http://schemas.openxmlformats.org/officeDocument/2006/relationships/slide" Target="slide27.xml"/><Relationship Id="rId10" Type="http://schemas.openxmlformats.org/officeDocument/2006/relationships/slide" Target="slide17.xml"/><Relationship Id="rId19" Type="http://schemas.openxmlformats.org/officeDocument/2006/relationships/slide" Target="slide35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5.xml"/><Relationship Id="rId22" Type="http://schemas.openxmlformats.org/officeDocument/2006/relationships/slide" Target="slide4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1189" y="1892441"/>
            <a:ext cx="1008097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800" b="1" dirty="0" smtClean="0">
                <a:solidFill>
                  <a:srgbClr val="800000"/>
                </a:solidFill>
              </a:rPr>
              <a:t>Название темы</a:t>
            </a:r>
            <a:endParaRPr lang="ru-RU" sz="4800" b="1" dirty="0" smtClean="0">
              <a:solidFill>
                <a:srgbClr val="800000"/>
              </a:solidFill>
            </a:endParaRPr>
          </a:p>
          <a:p>
            <a:pPr algn="ctr">
              <a:lnSpc>
                <a:spcPct val="80000"/>
              </a:lnSpc>
            </a:pPr>
            <a:endParaRPr lang="ru-RU" sz="4800" b="1" dirty="0" smtClean="0">
              <a:solidFill>
                <a:srgbClr val="80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4800" b="1" dirty="0" smtClean="0">
                <a:solidFill>
                  <a:srgbClr val="800000"/>
                </a:solidFill>
              </a:rPr>
              <a:t>«СВОЯ ИГРА»</a:t>
            </a:r>
            <a:endParaRPr lang="ru-RU" sz="4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</a:t>
            </a:r>
            <a:r>
              <a:rPr lang="ru-RU" sz="3600" b="1" dirty="0" smtClean="0">
                <a:solidFill>
                  <a:srgbClr val="800000"/>
                </a:solidFill>
              </a:rPr>
              <a:t>40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6311" y="5283200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82133" y="2884809"/>
            <a:ext cx="104083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</a:t>
            </a:r>
            <a:r>
              <a:rPr lang="ru-RU" sz="3200" b="1" dirty="0" smtClean="0"/>
              <a:t>ответа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</a:t>
            </a:r>
            <a:r>
              <a:rPr lang="ru-RU" sz="3600" b="1" dirty="0" smtClean="0">
                <a:solidFill>
                  <a:srgbClr val="800000"/>
                </a:solidFill>
              </a:rPr>
              <a:t>50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925689" y="2896098"/>
            <a:ext cx="98439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</a:t>
            </a:r>
            <a:r>
              <a:rPr lang="ru-RU" sz="3600" b="1" dirty="0" smtClean="0">
                <a:solidFill>
                  <a:srgbClr val="800000"/>
                </a:solidFill>
              </a:rPr>
              <a:t>50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427112" y="2523564"/>
            <a:ext cx="619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</a:t>
            </a:r>
            <a:r>
              <a:rPr lang="ru-RU" sz="3200" b="1" dirty="0" smtClean="0"/>
              <a:t>ответа</a:t>
            </a:r>
            <a:endParaRPr lang="ru-RU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10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62756" y="3020278"/>
            <a:ext cx="9358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10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7600" y="5159021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62756" y="3020278"/>
            <a:ext cx="9358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20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4756" y="3234765"/>
            <a:ext cx="103293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20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3466" y="2670318"/>
            <a:ext cx="109389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30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06310" y="2591298"/>
            <a:ext cx="93246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30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19200" y="2546143"/>
            <a:ext cx="9064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40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817512" y="2738053"/>
            <a:ext cx="73377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248356" y="440266"/>
            <a:ext cx="10502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Выберите категорию и уровень сложности вопроса</a:t>
            </a:r>
            <a:endParaRPr lang="ru-RU" sz="3600" b="1" dirty="0">
              <a:solidFill>
                <a:srgbClr val="800000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62844" y="1250245"/>
          <a:ext cx="9612000" cy="50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000"/>
                <a:gridCol w="1332000"/>
                <a:gridCol w="1332000"/>
                <a:gridCol w="1332000"/>
                <a:gridCol w="1332000"/>
                <a:gridCol w="1332000"/>
              </a:tblGrid>
              <a:tr h="126000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800" b="1" dirty="0" smtClean="0"/>
                        <a:t>Категория 1</a:t>
                      </a:r>
                      <a:endParaRPr lang="ru-RU" sz="2800" b="1" dirty="0"/>
                    </a:p>
                  </a:txBody>
                  <a:tcPr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800" b="1" dirty="0" smtClean="0"/>
                        <a:t>Категория 2</a:t>
                      </a:r>
                      <a:endParaRPr lang="ru-RU" sz="2800" b="1" dirty="0"/>
                    </a:p>
                  </a:txBody>
                  <a:tcPr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hlinkClick r:id="rId8" action="ppaction://hlinksldjump"/>
                        </a:rPr>
                        <a:t>10</a:t>
                      </a:r>
                      <a:endParaRPr lang="ru-RU" sz="3600" b="1" dirty="0" smtClean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800" b="1" dirty="0" smtClean="0"/>
                        <a:t>Категория 3</a:t>
                      </a:r>
                      <a:endParaRPr lang="ru-RU" sz="2800" b="1" dirty="0"/>
                    </a:p>
                  </a:txBody>
                  <a:tcPr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800" b="1" dirty="0" smtClean="0"/>
                        <a:t>Категория 4</a:t>
                      </a:r>
                      <a:endParaRPr lang="ru-RU" sz="2800" b="1" dirty="0"/>
                    </a:p>
                  </a:txBody>
                  <a:tcPr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8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2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2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2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40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636889" y="2704186"/>
            <a:ext cx="7540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50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444979" y="2783208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219199" y="282221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2        </a:t>
            </a:r>
            <a:r>
              <a:rPr lang="ru-RU" sz="3600" b="1" dirty="0" smtClean="0">
                <a:solidFill>
                  <a:srgbClr val="800000"/>
                </a:solidFill>
              </a:rPr>
              <a:t>50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643469" y="2978213"/>
            <a:ext cx="1037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3600" b="1" dirty="0" smtClean="0"/>
              <a:t>Текст </a:t>
            </a:r>
            <a:r>
              <a:rPr lang="ru-RU" sz="3600" b="1" dirty="0" smtClean="0"/>
              <a:t>ответа</a:t>
            </a:r>
            <a:endParaRPr lang="ru-RU" sz="3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0178" y="5159021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30221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</a:t>
            </a:r>
            <a:r>
              <a:rPr lang="ru-RU" sz="3600" b="1" dirty="0" smtClean="0">
                <a:solidFill>
                  <a:srgbClr val="800000"/>
                </a:solidFill>
              </a:rPr>
              <a:t>        </a:t>
            </a:r>
            <a:r>
              <a:rPr lang="ru-RU" sz="3600" b="1" dirty="0" smtClean="0">
                <a:solidFill>
                  <a:srgbClr val="800000"/>
                </a:solidFill>
              </a:rPr>
              <a:t>10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460978" y="2557431"/>
            <a:ext cx="65362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07643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        </a:t>
            </a:r>
            <a:r>
              <a:rPr lang="ru-RU" sz="3600" b="1" dirty="0" smtClean="0">
                <a:solidFill>
                  <a:srgbClr val="800000"/>
                </a:solidFill>
              </a:rPr>
              <a:t>10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40178" y="2670319"/>
            <a:ext cx="9493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</a:t>
            </a:r>
            <a:r>
              <a:rPr lang="ru-RU" sz="3200" b="1" dirty="0" smtClean="0"/>
              <a:t>ответа</a:t>
            </a:r>
            <a:endParaRPr lang="ru-RU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30221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        </a:t>
            </a:r>
            <a:r>
              <a:rPr lang="ru-RU" sz="3600" b="1" dirty="0" smtClean="0">
                <a:solidFill>
                  <a:srgbClr val="800000"/>
                </a:solidFill>
              </a:rPr>
              <a:t>20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907822" y="2546142"/>
            <a:ext cx="76087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30221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        </a:t>
            </a:r>
            <a:r>
              <a:rPr lang="ru-RU" sz="3600" b="1" dirty="0" smtClean="0">
                <a:solidFill>
                  <a:srgbClr val="800000"/>
                </a:solidFill>
              </a:rPr>
              <a:t>20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061156" y="2546143"/>
            <a:ext cx="101035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30221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        </a:t>
            </a:r>
            <a:r>
              <a:rPr lang="ru-RU" sz="3600" b="1" dirty="0" smtClean="0">
                <a:solidFill>
                  <a:srgbClr val="800000"/>
                </a:solidFill>
              </a:rPr>
              <a:t>30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693333" y="2546142"/>
            <a:ext cx="71007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30221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        </a:t>
            </a:r>
            <a:r>
              <a:rPr lang="ru-RU" sz="3600" b="1" dirty="0" smtClean="0">
                <a:solidFill>
                  <a:srgbClr val="800000"/>
                </a:solidFill>
              </a:rPr>
              <a:t>30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682044" y="2783212"/>
            <a:ext cx="7755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30221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        </a:t>
            </a:r>
            <a:r>
              <a:rPr lang="ru-RU" sz="3600" b="1" dirty="0" smtClean="0">
                <a:solidFill>
                  <a:srgbClr val="800000"/>
                </a:solidFill>
              </a:rPr>
              <a:t>40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862668" y="2557430"/>
            <a:ext cx="7394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</a:t>
            </a:r>
            <a:r>
              <a:rPr lang="ru-RU" sz="3600" b="1" dirty="0" smtClean="0">
                <a:solidFill>
                  <a:srgbClr val="800000"/>
                </a:solidFill>
              </a:rPr>
              <a:t>10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873956" y="2670321"/>
            <a:ext cx="86585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  <a:endParaRPr lang="ru-RU" sz="32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30221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        </a:t>
            </a:r>
            <a:r>
              <a:rPr lang="ru-RU" sz="3600" b="1" dirty="0" smtClean="0">
                <a:solidFill>
                  <a:srgbClr val="800000"/>
                </a:solidFill>
              </a:rPr>
              <a:t>40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201333" y="2512275"/>
            <a:ext cx="63443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30221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        </a:t>
            </a:r>
            <a:r>
              <a:rPr lang="ru-RU" sz="3600" b="1" dirty="0" smtClean="0">
                <a:solidFill>
                  <a:srgbClr val="800000"/>
                </a:solidFill>
              </a:rPr>
              <a:t>50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054578" y="2659031"/>
            <a:ext cx="67620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30221" y="270932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3        </a:t>
            </a:r>
            <a:r>
              <a:rPr lang="ru-RU" sz="3600" b="1" dirty="0" smtClean="0">
                <a:solidFill>
                  <a:srgbClr val="800000"/>
                </a:solidFill>
              </a:rPr>
              <a:t>50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636889" y="2546142"/>
            <a:ext cx="85682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</a:t>
            </a:r>
            <a:r>
              <a:rPr lang="ru-RU" sz="3600" b="1" dirty="0" smtClean="0">
                <a:solidFill>
                  <a:srgbClr val="800000"/>
                </a:solidFill>
              </a:rPr>
              <a:t>4        </a:t>
            </a:r>
            <a:r>
              <a:rPr lang="ru-RU" sz="3600" b="1" dirty="0" smtClean="0">
                <a:solidFill>
                  <a:srgbClr val="800000"/>
                </a:solidFill>
              </a:rPr>
              <a:t>10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62756" y="3325077"/>
            <a:ext cx="96181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</a:t>
            </a:r>
            <a:r>
              <a:rPr lang="ru-RU" sz="3200" b="1" dirty="0" smtClean="0"/>
              <a:t>вопроса</a:t>
            </a:r>
            <a:endParaRPr lang="ru-RU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4        </a:t>
            </a:r>
            <a:r>
              <a:rPr lang="ru-RU" sz="3600" b="1" dirty="0" smtClean="0">
                <a:solidFill>
                  <a:srgbClr val="800000"/>
                </a:solidFill>
              </a:rPr>
              <a:t>10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8889" y="50912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85335" y="2896099"/>
            <a:ext cx="1019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4        </a:t>
            </a:r>
            <a:r>
              <a:rPr lang="ru-RU" sz="3600" b="1" dirty="0" smtClean="0">
                <a:solidFill>
                  <a:srgbClr val="800000"/>
                </a:solidFill>
              </a:rPr>
              <a:t>20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591735" y="2828364"/>
            <a:ext cx="74055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4        </a:t>
            </a:r>
            <a:r>
              <a:rPr lang="ru-RU" sz="3600" b="1" dirty="0" smtClean="0">
                <a:solidFill>
                  <a:srgbClr val="800000"/>
                </a:solidFill>
              </a:rPr>
              <a:t>20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738488" y="2546142"/>
            <a:ext cx="73039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4        </a:t>
            </a:r>
            <a:r>
              <a:rPr lang="ru-RU" sz="3600" b="1" dirty="0" smtClean="0">
                <a:solidFill>
                  <a:srgbClr val="800000"/>
                </a:solidFill>
              </a:rPr>
              <a:t>30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7333" y="2828364"/>
            <a:ext cx="94600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4        </a:t>
            </a:r>
            <a:r>
              <a:rPr lang="ru-RU" sz="3600" b="1" dirty="0" smtClean="0">
                <a:solidFill>
                  <a:srgbClr val="800000"/>
                </a:solidFill>
              </a:rPr>
              <a:t>30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806222" y="2546142"/>
            <a:ext cx="76651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</a:t>
            </a:r>
            <a:r>
              <a:rPr lang="ru-RU" sz="3200" b="1" dirty="0" smtClean="0"/>
              <a:t>ответа</a:t>
            </a:r>
            <a:endParaRPr lang="ru-RU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4        </a:t>
            </a:r>
            <a:r>
              <a:rPr lang="ru-RU" sz="3600" b="1" dirty="0" smtClean="0">
                <a:solidFill>
                  <a:srgbClr val="800000"/>
                </a:solidFill>
              </a:rPr>
              <a:t>40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835378" y="2670320"/>
            <a:ext cx="100358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546577" y="2647739"/>
            <a:ext cx="85795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  <a:endParaRPr lang="ru-RU" sz="32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</a:t>
            </a:r>
            <a:r>
              <a:rPr lang="ru-RU" sz="3600" b="1" dirty="0" smtClean="0">
                <a:solidFill>
                  <a:srgbClr val="800000"/>
                </a:solidFill>
              </a:rPr>
              <a:t>10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4        </a:t>
            </a:r>
            <a:r>
              <a:rPr lang="ru-RU" sz="3600" b="1" dirty="0" smtClean="0">
                <a:solidFill>
                  <a:srgbClr val="800000"/>
                </a:solidFill>
              </a:rPr>
              <a:t>40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40178" y="2546142"/>
            <a:ext cx="86247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4        </a:t>
            </a:r>
            <a:r>
              <a:rPr lang="ru-RU" sz="3600" b="1" dirty="0" smtClean="0">
                <a:solidFill>
                  <a:srgbClr val="800000"/>
                </a:solidFill>
              </a:rPr>
              <a:t>50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343377" y="2546144"/>
            <a:ext cx="82408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48176" y="304798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4        </a:t>
            </a:r>
            <a:r>
              <a:rPr lang="ru-RU" sz="3600" b="1" dirty="0" smtClean="0">
                <a:solidFill>
                  <a:srgbClr val="800000"/>
                </a:solidFill>
              </a:rPr>
              <a:t>50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53155" y="2986412"/>
            <a:ext cx="10950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</a:t>
            </a:r>
            <a:r>
              <a:rPr lang="ru-RU" sz="3200" b="1" dirty="0" smtClean="0"/>
              <a:t>ответа</a:t>
            </a:r>
            <a:endParaRPr lang="ru-RU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95023" y="5463820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784402" y="2514926"/>
            <a:ext cx="6155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A52D36"/>
                </a:solidFill>
              </a:rPr>
              <a:t>Спасибо за </a:t>
            </a:r>
            <a:r>
              <a:rPr lang="ru-RU" sz="5400" b="1" dirty="0" smtClean="0">
                <a:solidFill>
                  <a:srgbClr val="A52D36"/>
                </a:solidFill>
              </a:rPr>
              <a:t>участие</a:t>
            </a:r>
            <a:endParaRPr lang="ru-RU" sz="5400" b="1" dirty="0">
              <a:solidFill>
                <a:srgbClr val="A52D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</a:t>
            </a:r>
            <a:r>
              <a:rPr lang="ru-RU" sz="3600" b="1" dirty="0" smtClean="0">
                <a:solidFill>
                  <a:srgbClr val="800000"/>
                </a:solidFill>
              </a:rPr>
              <a:t>20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456268" y="2625164"/>
            <a:ext cx="82747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вопроса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</a:t>
            </a:r>
            <a:r>
              <a:rPr lang="ru-RU" sz="3600" b="1" dirty="0" smtClean="0">
                <a:solidFill>
                  <a:srgbClr val="800000"/>
                </a:solidFill>
              </a:rPr>
              <a:t>20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472266" y="2636454"/>
            <a:ext cx="63669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</a:t>
            </a:r>
            <a:r>
              <a:rPr lang="ru-RU" sz="3200" b="1" dirty="0" smtClean="0"/>
              <a:t>ответа</a:t>
            </a:r>
            <a:endParaRPr lang="ru-RU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06311" y="4684888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30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654756" y="3325077"/>
            <a:ext cx="1078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</a:t>
            </a:r>
            <a:r>
              <a:rPr lang="ru-RU" sz="3200" b="1" dirty="0" smtClean="0"/>
              <a:t>вопроса</a:t>
            </a:r>
            <a:endParaRPr lang="ru-RU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250311" y="5441244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</a:t>
            </a:r>
            <a:r>
              <a:rPr lang="ru-RU" sz="3600" b="1" dirty="0" smtClean="0">
                <a:solidFill>
                  <a:srgbClr val="800000"/>
                </a:solidFill>
              </a:rPr>
              <a:t>30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6311" y="5000977"/>
            <a:ext cx="1008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  <a:sym typeface="Wingdings"/>
                <a:hlinkClick r:id="rId2" action="ppaction://hlinksldjump"/>
              </a:rPr>
              <a:t></a:t>
            </a:r>
            <a:endParaRPr lang="ru-RU" sz="7200" b="1" dirty="0">
              <a:solidFill>
                <a:srgbClr val="8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3467" y="2738055"/>
            <a:ext cx="1078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800"/>
              </a:spcAft>
            </a:pPr>
            <a:r>
              <a:rPr lang="ru-RU" sz="3200" b="1" dirty="0" smtClean="0"/>
              <a:t>Текст ответа</a:t>
            </a:r>
            <a:endParaRPr lang="ru-RU" sz="3200" b="1" dirty="0" smtClean="0" bmk="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8978" y="327377"/>
            <a:ext cx="3860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Категория 1        </a:t>
            </a:r>
            <a:r>
              <a:rPr lang="ru-RU" sz="3600" b="1" dirty="0" smtClean="0">
                <a:solidFill>
                  <a:srgbClr val="800000"/>
                </a:solidFill>
              </a:rPr>
              <a:t>40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914400" y="3336365"/>
            <a:ext cx="104083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3200" b="1" dirty="0" smtClean="0"/>
              <a:t>Текст </a:t>
            </a:r>
            <a:r>
              <a:rPr lang="ru-RU" sz="3200" b="1" dirty="0" smtClean="0"/>
              <a:t>вопроса</a:t>
            </a:r>
            <a:endParaRPr lang="ru-RU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735733" y="5520266"/>
            <a:ext cx="100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ym typeface="Wingdings"/>
                <a:hlinkClick r:id="rId2" action="ppaction://hlinksldjump"/>
              </a:rPr>
              <a:t>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7027</TotalTime>
  <Words>284</Words>
  <Application>Microsoft Office PowerPoint</Application>
  <PresentationFormat>Произвольный</PresentationFormat>
  <Paragraphs>150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1_Тема Office</vt:lpstr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hp</cp:lastModifiedBy>
  <cp:revision>118</cp:revision>
  <dcterms:created xsi:type="dcterms:W3CDTF">2017-01-30T13:00:35Z</dcterms:created>
  <dcterms:modified xsi:type="dcterms:W3CDTF">2023-04-08T17:59:01Z</dcterms:modified>
  <cp:contentStatus/>
</cp:coreProperties>
</file>