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606-7674-4585-A94E-E1A38CA6F32B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BBA-3EBD-45BA-A799-8DDEB4E5E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914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606-7674-4585-A94E-E1A38CA6F32B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BBA-3EBD-45BA-A799-8DDEB4E5E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295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606-7674-4585-A94E-E1A38CA6F32B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BBA-3EBD-45BA-A799-8DDEB4E5E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157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606-7674-4585-A94E-E1A38CA6F32B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BBA-3EBD-45BA-A799-8DDEB4E5E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809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606-7674-4585-A94E-E1A38CA6F32B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BBA-3EBD-45BA-A799-8DDEB4E5E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138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606-7674-4585-A94E-E1A38CA6F32B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BBA-3EBD-45BA-A799-8DDEB4E5E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488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606-7674-4585-A94E-E1A38CA6F32B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BBA-3EBD-45BA-A799-8DDEB4E5E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036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606-7674-4585-A94E-E1A38CA6F32B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BBA-3EBD-45BA-A799-8DDEB4E5E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661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606-7674-4585-A94E-E1A38CA6F32B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BBA-3EBD-45BA-A799-8DDEB4E5E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431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606-7674-4585-A94E-E1A38CA6F32B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BBA-3EBD-45BA-A799-8DDEB4E5E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6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606-7674-4585-A94E-E1A38CA6F32B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BBA-3EBD-45BA-A799-8DDEB4E5E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166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37606-7674-4585-A94E-E1A38CA6F32B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EEBBA-3EBD-45BA-A799-8DDEB4E5E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23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44750"/>
            <a:ext cx="7416824" cy="622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6470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3958"/>
            <a:ext cx="5908316" cy="6574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33675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student</dc:creator>
  <cp:lastModifiedBy>student</cp:lastModifiedBy>
  <cp:revision>2</cp:revision>
  <dcterms:created xsi:type="dcterms:W3CDTF">2018-04-03T11:22:51Z</dcterms:created>
  <dcterms:modified xsi:type="dcterms:W3CDTF">2018-04-03T11:25:33Z</dcterms:modified>
</cp:coreProperties>
</file>