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198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7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55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138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995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518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50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19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49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6150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77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091F9-7B97-4845-95E3-FDEB242A4D09}" type="datetimeFigureOut">
              <a:rPr lang="ru-RU" smtClean="0"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151AD-2CC0-40E2-B5C9-8438F92757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00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275" y="0"/>
            <a:ext cx="12449042" cy="69810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6946" y="1403717"/>
            <a:ext cx="9144000" cy="2387600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Пусть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это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хранит </a:t>
            </a:r>
            <a:r>
              <a:rPr lang="ru-RU" smtClean="0">
                <a:solidFill>
                  <a:srgbClr val="C00000"/>
                </a:solidFill>
                <a:latin typeface="Bookman Old Style" panose="02050604050505020204" pitchFamily="18" charset="0"/>
              </a:rPr>
              <a:t>наша </a:t>
            </a:r>
            <a:r>
              <a:rPr lang="ru-RU" smtClean="0">
                <a:solidFill>
                  <a:srgbClr val="C00000"/>
                </a:solidFill>
                <a:latin typeface="Bookman Old Style" panose="02050604050505020204" pitchFamily="18" charset="0"/>
              </a:rPr>
              <a:t>память</a:t>
            </a:r>
            <a:endParaRPr lang="ru-RU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4361" y="4594869"/>
            <a:ext cx="50744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Работу подготовили:</a:t>
            </a:r>
          </a:p>
          <a:p>
            <a:pPr algn="ctr"/>
            <a:r>
              <a:rPr lang="ru-RU" dirty="0">
                <a:latin typeface="Bookman Old Style" panose="02050604050505020204" pitchFamily="18" charset="0"/>
              </a:rPr>
              <a:t>о</a:t>
            </a:r>
            <a:r>
              <a:rPr lang="ru-RU" dirty="0" smtClean="0">
                <a:latin typeface="Bookman Old Style" panose="02050604050505020204" pitchFamily="18" charset="0"/>
              </a:rPr>
              <a:t>бучающиеся 4 «А» класса</a:t>
            </a:r>
          </a:p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МОУ </a:t>
            </a:r>
            <a:r>
              <a:rPr lang="ru-RU" dirty="0" smtClean="0">
                <a:latin typeface="Bookman Old Style" panose="02050604050505020204" pitchFamily="18" charset="0"/>
              </a:rPr>
              <a:t>СШ № 1</a:t>
            </a:r>
            <a:endParaRPr lang="ru-RU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dirty="0" smtClean="0">
                <a:latin typeface="Bookman Old Style" panose="02050604050505020204" pitchFamily="18" charset="0"/>
              </a:rPr>
              <a:t>Классный руководитель: </a:t>
            </a:r>
            <a:r>
              <a:rPr lang="ru-RU" dirty="0" err="1" smtClean="0">
                <a:latin typeface="Bookman Old Style" panose="02050604050505020204" pitchFamily="18" charset="0"/>
              </a:rPr>
              <a:t>Кургузова</a:t>
            </a:r>
            <a:r>
              <a:rPr lang="ru-RU" dirty="0" smtClean="0">
                <a:latin typeface="Bookman Old Style" panose="02050604050505020204" pitchFamily="18" charset="0"/>
              </a:rPr>
              <a:t> Н. В. 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4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8"/>
          <a:stretch/>
        </p:blipFill>
        <p:spPr>
          <a:xfrm>
            <a:off x="4271161" y="658077"/>
            <a:ext cx="7445216" cy="55418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222615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50" y="186650"/>
            <a:ext cx="11569334" cy="6500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01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706"/>
            <a:ext cx="12191999" cy="69019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155" y="610429"/>
            <a:ext cx="8624774" cy="55956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380705" y="5932523"/>
            <a:ext cx="3955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Мещерякова Кристина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2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9"/>
          <a:stretch/>
        </p:blipFill>
        <p:spPr>
          <a:xfrm>
            <a:off x="2130250" y="598813"/>
            <a:ext cx="8823285" cy="57168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550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7"/>
          <a:stretch/>
        </p:blipFill>
        <p:spPr>
          <a:xfrm>
            <a:off x="2552282" y="616281"/>
            <a:ext cx="8109020" cy="5669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552282" y="5916349"/>
            <a:ext cx="2793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Новосёлов Артём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0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48185"/>
            <a:ext cx="5556738" cy="61616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176386" y="6109705"/>
            <a:ext cx="3185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Bookman Old Style" panose="02050604050505020204" pitchFamily="18" charset="0"/>
              </a:rPr>
              <a:t>Гусакова</a:t>
            </a:r>
            <a:r>
              <a:rPr lang="ru-RU" sz="2000" dirty="0" smtClean="0">
                <a:latin typeface="Bookman Old Style" panose="02050604050505020204" pitchFamily="18" charset="0"/>
              </a:rPr>
              <a:t> Мария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030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48" y="316059"/>
            <a:ext cx="4961106" cy="61445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371412" y="6181735"/>
            <a:ext cx="3366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ookman Old Style" panose="02050604050505020204" pitchFamily="18" charset="0"/>
              </a:rPr>
              <a:t>Барашков Дмитрий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79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37" y="-11690"/>
            <a:ext cx="11810163" cy="686969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62" t="8527" r="22595"/>
          <a:stretch/>
        </p:blipFill>
        <p:spPr>
          <a:xfrm rot="5400000">
            <a:off x="6247541" y="1328180"/>
            <a:ext cx="5635441" cy="39188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35488" y="1428291"/>
            <a:ext cx="5397321" cy="40479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 rot="21128082">
            <a:off x="2461721" y="5632422"/>
            <a:ext cx="4099852" cy="38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Bookman Old Style" panose="02050604050505020204" pitchFamily="18" charset="0"/>
              </a:rPr>
              <a:t>Догадаева</a:t>
            </a:r>
            <a:r>
              <a:rPr lang="ru-RU" dirty="0" smtClean="0">
                <a:latin typeface="Bookman Old Style" panose="02050604050505020204" pitchFamily="18" charset="0"/>
              </a:rPr>
              <a:t> Ярослава 4 «А»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80290" y="5705218"/>
            <a:ext cx="3195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atin typeface="Bookman Old Style" panose="02050604050505020204" pitchFamily="18" charset="0"/>
              </a:rPr>
              <a:t>Гусакова</a:t>
            </a:r>
            <a:r>
              <a:rPr lang="ru-RU" sz="2000" dirty="0" smtClean="0">
                <a:latin typeface="Bookman Old Style" panose="02050604050505020204" pitchFamily="18" charset="0"/>
              </a:rPr>
              <a:t> Мария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2012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9" t="2737" r="9706"/>
          <a:stretch/>
        </p:blipFill>
        <p:spPr>
          <a:xfrm rot="16200000">
            <a:off x="5951953" y="1334115"/>
            <a:ext cx="6197321" cy="4189770"/>
          </a:xfrm>
          <a:prstGeom prst="round2DiagRect">
            <a:avLst>
              <a:gd name="adj1" fmla="val 16667"/>
              <a:gd name="adj2" fmla="val 1425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28422" y="6218619"/>
            <a:ext cx="43408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Сарычев Дмитрий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94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01962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0" t="17392" r="28246"/>
          <a:stretch/>
        </p:blipFill>
        <p:spPr>
          <a:xfrm>
            <a:off x="1406768" y="632218"/>
            <a:ext cx="8068827" cy="56375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682532" y="5968721"/>
            <a:ext cx="37580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Bookman Old Style" panose="02050604050505020204" pitchFamily="18" charset="0"/>
              </a:rPr>
              <a:t>Вареник Арсений 4 «А»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05795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74</Words>
  <Application>Microsoft Office PowerPoint</Application>
  <PresentationFormat>Широкоэкранный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Bookman Old Style</vt:lpstr>
      <vt:lpstr>Calibri</vt:lpstr>
      <vt:lpstr>Calibri Light</vt:lpstr>
      <vt:lpstr>Тема Office</vt:lpstr>
      <vt:lpstr>Пусть это  хранит наша память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«Пусть это - хранит наша память»</dc:title>
  <dc:creator>Наталья Викторовна</dc:creator>
  <cp:lastModifiedBy>O. A. Dunaeva</cp:lastModifiedBy>
  <cp:revision>12</cp:revision>
  <dcterms:created xsi:type="dcterms:W3CDTF">2020-05-07T09:31:16Z</dcterms:created>
  <dcterms:modified xsi:type="dcterms:W3CDTF">2020-06-15T13:01:32Z</dcterms:modified>
</cp:coreProperties>
</file>