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/index.php?title=%D0%9F%D0%BE%D1%85%D0%BE%D1%80%D0%BE%D0%BD%D0%BD%D1%8B%D0%B5_%D0%BF%D0%B5%D1%81%D0%BD%D0%B8&amp;action=edit&amp;redlink=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10 самых красивых видов народного </a:t>
            </a:r>
            <a:r>
              <a:rPr lang="ru-RU" sz="4000" b="1" dirty="0" smtClean="0"/>
              <a:t>творчества русского народа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44824"/>
            <a:ext cx="8784976" cy="364996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Народные промыслы — это именно то, что делает нашу культуру богатой и неповторимой. Расписные предметы, игрушки и изделия из ткани увозят с собой иностранные туристы в память о нашей стране.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Почти каждый уголок России имеет собственный вид рукоделия, и в этом материале мы собрали самые яркие и известные из них.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Гжель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Гжельский </a:t>
            </a:r>
            <a:r>
              <a:rPr lang="ru-RU" sz="1800" dirty="0"/>
              <a:t>куст, район из 27 деревень, расположенный под Москвой, славится своими глинами, добыча которых ведется здесь с середины 17 века. В 19 веке гжельские мастера стали выпускать </a:t>
            </a:r>
            <a:r>
              <a:rPr lang="ru-RU" sz="1800" dirty="0" err="1"/>
              <a:t>полуфаянс</a:t>
            </a:r>
            <a:r>
              <a:rPr lang="ru-RU" sz="1800" dirty="0"/>
              <a:t>, фаянс и фарфор. Особый интерес до сих пор представляют изделия, расписанные в один цвет — синей </a:t>
            </a:r>
            <a:r>
              <a:rPr lang="ru-RU" sz="1800" dirty="0" err="1"/>
              <a:t>надглазурной</a:t>
            </a:r>
            <a:r>
              <a:rPr lang="ru-RU" sz="1800" dirty="0"/>
              <a:t> краской, наносимой кистью, с графической прорисовкой деталей. </a:t>
            </a:r>
          </a:p>
          <a:p>
            <a:endParaRPr lang="ru-RU" dirty="0"/>
          </a:p>
        </p:txBody>
      </p:sp>
      <p:pic>
        <p:nvPicPr>
          <p:cNvPr id="4" name="Рисунок 3" descr="Картинки по запросу изделия с гжелью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140968"/>
            <a:ext cx="4608512" cy="322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Вологодское кружево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Вологодское </a:t>
            </a:r>
            <a:r>
              <a:rPr lang="ru-RU" sz="1800" dirty="0"/>
              <a:t>кружево плетется на деревянных палочках, коклюшках. Все изображения выполняются плотной, непрерывной, одинаковой по ширине, плавно извивающейся полотняной тесьмой. Они чётко вырисовываются на фоне узорных решёток, украшенных элементами в виде звёздочек и </a:t>
            </a:r>
            <a:r>
              <a:rPr lang="ru-RU" sz="1800" dirty="0" smtClean="0"/>
              <a:t>розеток.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Рисунок 3" descr="https://files.adme.ru/files/news/part_65/657205/4480905-16-650-d59eac89bd-1484577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852936"/>
            <a:ext cx="4248472" cy="350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Русская народная песня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sz="1800" dirty="0" smtClean="0"/>
              <a:t>     Русская </a:t>
            </a:r>
            <a:r>
              <a:rPr lang="ru-RU" sz="1800" dirty="0"/>
              <a:t>народная песня — фольклорное произведение, которое сохраняется в народной памяти и передаётся из уст в уста, продукт коллективного устного творчества русского народа.</a:t>
            </a:r>
          </a:p>
          <a:p>
            <a:pPr lvl="0">
              <a:buNone/>
            </a:pPr>
            <a:r>
              <a:rPr lang="ru-RU" sz="1800" dirty="0" smtClean="0"/>
              <a:t>      Чаще </a:t>
            </a:r>
            <a:r>
              <a:rPr lang="ru-RU" sz="1800" dirty="0"/>
              <a:t>всего у народной песни нет определённого автора, или автор неизвестен, но известны и народные песни литературного происхождения. Существенная черта большинства жанров русской народной песни — непосредственная связь народной песни с бытом и трудовой деятельностью (напр., песни трудовые, сопровождающие различные виды труда — бурлацкие, покосные, прополочные, жатвенные, молотильные и др., обрядовые, сопровождающие земледельческие и семейные обряды и празднества, — колядки, масленичные, веснянки, купальские, свадебные, </a:t>
            </a:r>
            <a:r>
              <a:rPr lang="ru-RU" sz="1800" dirty="0">
                <a:hlinkClick r:id="rId2"/>
              </a:rPr>
              <a:t>похоронные</a:t>
            </a:r>
            <a:r>
              <a:rPr lang="ru-RU" sz="1800" dirty="0"/>
              <a:t>, игровые, календарные и т. п.)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Русская народная песня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427168" cy="5517232"/>
          </a:xfrm>
        </p:spPr>
        <p:txBody>
          <a:bodyPr numCol="2">
            <a:noAutofit/>
          </a:bodyPr>
          <a:lstStyle/>
          <a:p>
            <a:pPr>
              <a:buNone/>
            </a:pPr>
            <a:r>
              <a:rPr lang="ru-RU" sz="1600" dirty="0" smtClean="0"/>
              <a:t>       Ах</a:t>
            </a:r>
            <a:r>
              <a:rPr lang="ru-RU" sz="1600" dirty="0"/>
              <a:t>, вы, сени, мои сени,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Сени новые мои,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Сени новые, кленовые,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Решетчатые.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Уж как, знать-то, мне по </a:t>
            </a:r>
            <a:r>
              <a:rPr lang="ru-RU" sz="1600" dirty="0" err="1"/>
              <a:t>сеничкам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Не </a:t>
            </a:r>
            <a:r>
              <a:rPr lang="ru-RU" sz="1600" dirty="0" err="1"/>
              <a:t>хаживати</a:t>
            </a:r>
            <a:r>
              <a:rPr lang="ru-RU" sz="1600" dirty="0"/>
              <a:t>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Мне мила дружка за рученьку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Не </a:t>
            </a:r>
            <a:r>
              <a:rPr lang="ru-RU" sz="1600" dirty="0" err="1"/>
              <a:t>важивати</a:t>
            </a:r>
            <a:r>
              <a:rPr lang="ru-RU" sz="1600" dirty="0"/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Выходила молода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За новые ворота,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За новые, дубовые,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За решетчатые.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Выпускала сокола,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Из правого рукава: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«полети ты, мой сокол,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Высоко и далеко,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И высоко, и далеко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На </a:t>
            </a:r>
            <a:r>
              <a:rPr lang="ru-RU" sz="1600" dirty="0" err="1"/>
              <a:t>родиму</a:t>
            </a:r>
            <a:r>
              <a:rPr lang="ru-RU" sz="1600" dirty="0"/>
              <a:t> сторону.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  <a:p>
            <a:pPr>
              <a:buNone/>
            </a:pPr>
            <a:r>
              <a:rPr lang="ru-RU" sz="1600" dirty="0" smtClean="0"/>
              <a:t>       На </a:t>
            </a:r>
            <a:r>
              <a:rPr lang="ru-RU" sz="1600" dirty="0"/>
              <a:t>родимой на сторонке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Грозен батюшка живет,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Он </a:t>
            </a:r>
            <a:r>
              <a:rPr lang="ru-RU" sz="1600" dirty="0" err="1"/>
              <a:t>грозен,сударь,грозен</a:t>
            </a:r>
            <a:r>
              <a:rPr lang="ru-RU" sz="1600" dirty="0"/>
              <a:t>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Да не милостив ко мне: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Не велит поздно гулять,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С холостыми мне играть.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Я не слушаю отца,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А потешу молодца.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Я за то его потешу,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Что один сын у отца,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Что один сын у отца,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Уродился в молодца»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Русские народные сказки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900" dirty="0" smtClean="0"/>
              <a:t>       Русская </a:t>
            </a:r>
            <a:r>
              <a:rPr lang="ru-RU" sz="1900" dirty="0"/>
              <a:t>народная сказка (до XVII в. </a:t>
            </a:r>
            <a:r>
              <a:rPr lang="ru-RU" sz="1900" i="1" dirty="0" err="1"/>
              <a:t>баснь</a:t>
            </a:r>
            <a:r>
              <a:rPr lang="ru-RU" sz="1900" i="1" dirty="0"/>
              <a:t>, </a:t>
            </a:r>
            <a:r>
              <a:rPr lang="ru-RU" sz="1900" i="1" dirty="0" smtClean="0"/>
              <a:t>байка</a:t>
            </a:r>
            <a:r>
              <a:rPr lang="ru-RU" sz="1900" dirty="0" smtClean="0"/>
              <a:t>) </a:t>
            </a:r>
            <a:r>
              <a:rPr lang="ru-RU" sz="1900" dirty="0"/>
              <a:t>— произведение устного творчества русского </a:t>
            </a:r>
            <a:r>
              <a:rPr lang="ru-RU" sz="1900" dirty="0" smtClean="0"/>
              <a:t>народа, </a:t>
            </a:r>
            <a:r>
              <a:rPr lang="ru-RU" sz="1900" dirty="0"/>
              <a:t>один из видов фольклорной </a:t>
            </a:r>
            <a:r>
              <a:rPr lang="ru-RU" sz="1900" dirty="0" smtClean="0"/>
              <a:t>прозы.</a:t>
            </a:r>
            <a:endParaRPr lang="ru-RU" sz="1900" dirty="0"/>
          </a:p>
          <a:p>
            <a:pPr>
              <a:buNone/>
            </a:pPr>
            <a:r>
              <a:rPr lang="ru-RU" sz="1900" dirty="0" smtClean="0"/>
              <a:t> </a:t>
            </a:r>
            <a:r>
              <a:rPr lang="ru-RU" sz="1900" dirty="0"/>
              <a:t> </a:t>
            </a:r>
            <a:r>
              <a:rPr lang="ru-RU" sz="1900" dirty="0" smtClean="0"/>
              <a:t>     В </a:t>
            </a:r>
            <a:r>
              <a:rPr lang="ru-RU" sz="1900" dirty="0"/>
              <a:t>русских сказках русский народ пытался высказать своё национальное мироощущение, наставить своих детей в первобытной, но глубокой жизненной мудрости, — разрешая лежавшие на его сердце жизненные, нравственные, семейные, бытовые и государственные </a:t>
            </a:r>
            <a:r>
              <a:rPr lang="ru-RU" sz="1900" dirty="0" smtClean="0"/>
              <a:t>вопросы.</a:t>
            </a:r>
          </a:p>
          <a:p>
            <a:pPr>
              <a:buNone/>
            </a:pPr>
            <a:endParaRPr lang="ru-RU" sz="1900" dirty="0"/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 descr="C:\Users\Dell-PC\Desktop\ульяна\unnam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501008"/>
            <a:ext cx="4818381" cy="3011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Дымковская игрушка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 smtClean="0"/>
              <a:t>       Дымковская </a:t>
            </a:r>
            <a:r>
              <a:rPr lang="ru-RU" sz="1800" dirty="0" smtClean="0"/>
              <a:t>игрушка — символ Кировской области, подчеркивающий ее насыщенную и древнюю историю. Она лепится из глины, затем обсыхает и обжигается в печи. После этого ее расписывают вручную, каждый раз создавая уникальный экземпляр. Двух одинаковых игрушек быть не может. </a:t>
            </a:r>
          </a:p>
          <a:p>
            <a:endParaRPr lang="ru-RU" dirty="0"/>
          </a:p>
        </p:txBody>
      </p:sp>
      <p:pic>
        <p:nvPicPr>
          <p:cNvPr id="4" name="Рисунок 3" descr="https://files.adme.ru/files/news/part_65/657205/4465905-2a1-650-a542d8629a-1484577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52936"/>
            <a:ext cx="5040560" cy="352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Хохлома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Хохлома</a:t>
            </a:r>
            <a:r>
              <a:rPr lang="ru-RU" sz="1800" dirty="0" smtClean="0"/>
              <a:t> — один из самых красивых русских промыслов, зародившийся еще в 17 веке близ Нижнего Новгорода. Это декоративная роспись мебели и деревянной посуды, которую любят не только ценители русской старины, но и жители зарубежных стран.</a:t>
            </a:r>
          </a:p>
          <a:p>
            <a:pPr>
              <a:buNone/>
            </a:pPr>
            <a:r>
              <a:rPr lang="ru-RU" sz="1800" dirty="0" smtClean="0"/>
              <a:t>       Причудливо </a:t>
            </a:r>
            <a:r>
              <a:rPr lang="ru-RU" sz="1800" dirty="0" smtClean="0"/>
              <a:t>переплетенными травными узорами из ярко-алых ягод и золотых листьев на черном фоне можно любоваться бесконечно. Поэтому даже традиционные деревянные ложки, презентованные по самому незначительному случаю, оставляют у получившего их самую добрую и долгую память о дарителе.</a:t>
            </a:r>
          </a:p>
          <a:p>
            <a:endParaRPr lang="ru-RU" dirty="0"/>
          </a:p>
        </p:txBody>
      </p:sp>
      <p:pic>
        <p:nvPicPr>
          <p:cNvPr id="4" name="Рисунок 3" descr="Картинки по запросу издение с хохломо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717032"/>
            <a:ext cx="4032448" cy="2815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ru-RU" dirty="0" smtClean="0"/>
              <a:t> Городецкая роспись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1800" dirty="0" smtClean="0"/>
              <a:t>Городецкая </a:t>
            </a:r>
            <a:r>
              <a:rPr lang="ru-RU" sz="1800" dirty="0"/>
              <a:t>роспись существует с середины 19 века. Яркие, лаконичные узоры отражают жанровые сцены, фигурки коней, петухов, цветочные орнаменты. Роспись выполняется свободным мазком с белой и черной графической обводкой, украшает прялки, мебель, ставни, </a:t>
            </a:r>
            <a:r>
              <a:rPr lang="ru-RU" sz="1800" dirty="0" smtClean="0"/>
              <a:t>двери.</a:t>
            </a:r>
            <a:endParaRPr lang="ru-RU" sz="1800" dirty="0"/>
          </a:p>
        </p:txBody>
      </p:sp>
      <p:pic>
        <p:nvPicPr>
          <p:cNvPr id="4" name="Рисунок 3" descr="Картинки по запросу изделия с городецкой росписью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140968"/>
            <a:ext cx="345638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Филигрань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Филигрань</a:t>
            </a:r>
            <a:r>
              <a:rPr lang="ru-RU" sz="1800" dirty="0"/>
              <a:t> — один из древнейших видов художественной обработки металла. Элементы филигранного узора бывают самыми разнообразными: в виде верёвочки, шнурка, плетения, ёлочки, дорожки, глади. Плетения выполняются из очень тонкой золотой или серебряной проволок, поэтому выглядят легкими и хрупкими. </a:t>
            </a:r>
          </a:p>
        </p:txBody>
      </p:sp>
      <p:pic>
        <p:nvPicPr>
          <p:cNvPr id="4" name="Рисунок 3" descr="https://files.adme.ru/files/news/part_65/657205/9637110-collage_photocat-650-370af8b859-1484577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212976"/>
            <a:ext cx="655272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Гусь-Хрустальный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Изделия</a:t>
            </a:r>
            <a:r>
              <a:rPr lang="ru-RU" sz="1800" dirty="0"/>
              <a:t>, изготовленные на хрустальном заводе города Гусь-Хрустальный можно встретить в музеях всего мира. Традиционные русские сувениры, предметы быта, сервизы для праздничного стола, изящные украшения, шкатулки, статуэтки ручной работы отражают красоту родной природы, ее обычаи и исконно русские ценности. Особой популярностью пользуются изделия из цветного хрусталя. </a:t>
            </a:r>
          </a:p>
          <a:p>
            <a:endParaRPr lang="ru-RU" sz="1800" dirty="0"/>
          </a:p>
        </p:txBody>
      </p:sp>
      <p:pic>
        <p:nvPicPr>
          <p:cNvPr id="4" name="Рисунок 3" descr="https://files.adme.ru/files/news/part_65/657205/4480555-1a3-650-30ba364861-1484577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284984"/>
            <a:ext cx="4464496" cy="3121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dirty="0" smtClean="0"/>
              <a:t>Матрёшка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1800" dirty="0" smtClean="0"/>
              <a:t>Круглолицая </a:t>
            </a:r>
            <a:r>
              <a:rPr lang="ru-RU" sz="1800" dirty="0"/>
              <a:t>и полненькая веселая девушка в косынке и русском народном платье покорила сердца любителей народной игрушки и красивых сувениров по всему миру.</a:t>
            </a:r>
          </a:p>
          <a:p>
            <a:pPr>
              <a:buNone/>
            </a:pPr>
            <a:r>
              <a:rPr lang="ru-RU" sz="1800" dirty="0" smtClean="0"/>
              <a:t>       Сейчас матрёшка</a:t>
            </a:r>
            <a:r>
              <a:rPr lang="ru-RU" sz="1800" dirty="0"/>
              <a:t> — не просто народная игрушка, хранительница русской культуры: это памятный сувенир для туристов, на фартучке которой тонко прорисованы игровые сценки, сюжеты сказок и пейзажи с достопримечательностями. Матрешка стала драгоценным объектом коллекционирования, который может стоить не одну сотню долларов.</a:t>
            </a:r>
          </a:p>
          <a:p>
            <a:endParaRPr lang="ru-RU" dirty="0"/>
          </a:p>
        </p:txBody>
      </p:sp>
      <p:pic>
        <p:nvPicPr>
          <p:cNvPr id="4" name="Рисунок 3" descr="https://files.adme.ru/files/news/part_65/657205/4479805-11-650-a542d8629a-1484577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717032"/>
            <a:ext cx="3384376" cy="280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Тульский пряник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 smtClean="0"/>
              <a:t>      Тульский </a:t>
            </a:r>
            <a:r>
              <a:rPr lang="ru-RU" sz="1800" dirty="0"/>
              <a:t>пряник — русский деликатес. Без этих сладких и душистых изделий не проходило на Руси ни одно событие — ни веселое, ни грустное. Пряники подавали как к царскому столу, так и к крестьянскому. Традиционная </a:t>
            </a:r>
            <a:r>
              <a:rPr lang="ru-RU" sz="1800" dirty="0" smtClean="0"/>
              <a:t>форма придается </a:t>
            </a:r>
            <a:r>
              <a:rPr lang="ru-RU" sz="1800" dirty="0"/>
              <a:t>прянику с помощью доски с вырезанным орнаментом. 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Рисунок 3" descr="Картинки по запросу тульский пряник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924944"/>
            <a:ext cx="5940425" cy="291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</a:t>
            </a:r>
            <a:r>
              <a:rPr lang="ru-RU" dirty="0" smtClean="0"/>
              <a:t>инифть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</a:t>
            </a:r>
            <a:r>
              <a:rPr lang="ru-RU" sz="1800" dirty="0" err="1" smtClean="0"/>
              <a:t>Винтажные</a:t>
            </a:r>
            <a:r>
              <a:rPr lang="ru-RU" sz="1800" dirty="0" smtClean="0"/>
              <a:t> </a:t>
            </a:r>
            <a:r>
              <a:rPr lang="ru-RU" sz="1800" dirty="0"/>
              <a:t>брошки, браслеты, кулоны, стремительно «вошедшие» в современную моду — не что иное, как украшения, изготовленные по технике финифть. Этот вид прикладного искусства возник в 17 веке в Вологодской области.</a:t>
            </a:r>
          </a:p>
          <a:p>
            <a:pPr>
              <a:buNone/>
            </a:pPr>
            <a:r>
              <a:rPr lang="ru-RU" sz="1800" dirty="0" smtClean="0"/>
              <a:t>       Мастера </a:t>
            </a:r>
            <a:r>
              <a:rPr lang="ru-RU" sz="1800" dirty="0"/>
              <a:t>изображали на белой эмали цветочные орнаменты, птиц, зверей с помощью множества красок. Затем искусство многокрасочной эмали стало утрачиваться, его стала вытеснять однотонная финифть: белая, синяя и зеленая. Сейчас успешно совмещаются оба стиля.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s://files.adme.ru/files/news/part_65/657205/4469255-14a3-650-a542d8629a-1484577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573016"/>
            <a:ext cx="4536504" cy="3053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93</Words>
  <Application>Microsoft Office PowerPoint</Application>
  <PresentationFormat>Экран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10 самых красивых видов народного творчества русского народа</vt:lpstr>
      <vt:lpstr>Дымковская игрушка</vt:lpstr>
      <vt:lpstr> Хохлома</vt:lpstr>
      <vt:lpstr> Городецкая роспись </vt:lpstr>
      <vt:lpstr>Филигрань</vt:lpstr>
      <vt:lpstr>Гусь-Хрустальный</vt:lpstr>
      <vt:lpstr>Матрёшка</vt:lpstr>
      <vt:lpstr>Тульский пряник</vt:lpstr>
      <vt:lpstr>Финифть</vt:lpstr>
      <vt:lpstr>Гжель</vt:lpstr>
      <vt:lpstr>Вологодское кружево</vt:lpstr>
      <vt:lpstr>Русская народная песня</vt:lpstr>
      <vt:lpstr>Русская народная песня</vt:lpstr>
      <vt:lpstr>Русские народные сказки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 самых красивых видов народного творчества русской национальности</dc:title>
  <dc:creator>dell</dc:creator>
  <cp:lastModifiedBy>Dell-PC</cp:lastModifiedBy>
  <cp:revision>18</cp:revision>
  <dcterms:created xsi:type="dcterms:W3CDTF">2017-12-17T10:40:02Z</dcterms:created>
  <dcterms:modified xsi:type="dcterms:W3CDTF">2017-12-17T13:40:25Z</dcterms:modified>
</cp:coreProperties>
</file>