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198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97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5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13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99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51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50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1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9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5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77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091F9-7B97-4845-95E3-FDEB242A4D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0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275" y="0"/>
            <a:ext cx="12449042" cy="69810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6946" y="1403717"/>
            <a:ext cx="9144000" cy="23876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Пусть </a:t>
            </a:r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это - хранит наша </a:t>
            </a:r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память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361" y="4594869"/>
            <a:ext cx="5074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Работу подготовили:</a:t>
            </a:r>
          </a:p>
          <a:p>
            <a:pPr algn="ctr"/>
            <a:r>
              <a:rPr lang="ru-RU" dirty="0">
                <a:latin typeface="Bookman Old Style" panose="02050604050505020204" pitchFamily="18" charset="0"/>
              </a:rPr>
              <a:t>о</a:t>
            </a:r>
            <a:r>
              <a:rPr lang="ru-RU" dirty="0" smtClean="0">
                <a:latin typeface="Bookman Old Style" panose="02050604050505020204" pitchFamily="18" charset="0"/>
              </a:rPr>
              <a:t>бучающиеся 4 «А» класса</a:t>
            </a:r>
          </a:p>
          <a:p>
            <a:pPr algn="ctr"/>
            <a:r>
              <a:rPr lang="ru-RU" smtClean="0">
                <a:latin typeface="Bookman Old Style" panose="02050604050505020204" pitchFamily="18" charset="0"/>
              </a:rPr>
              <a:t>МОУ СШ № 1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Классный руководитель: </a:t>
            </a:r>
            <a:r>
              <a:rPr lang="ru-RU" dirty="0" err="1" smtClean="0">
                <a:latin typeface="Bookman Old Style" panose="02050604050505020204" pitchFamily="18" charset="0"/>
              </a:rPr>
              <a:t>Кургузова</a:t>
            </a:r>
            <a:r>
              <a:rPr lang="ru-RU" dirty="0" smtClean="0">
                <a:latin typeface="Bookman Old Style" panose="02050604050505020204" pitchFamily="18" charset="0"/>
              </a:rPr>
              <a:t> Н. В.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443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"/>
          <a:stretch/>
        </p:blipFill>
        <p:spPr>
          <a:xfrm>
            <a:off x="4271161" y="658077"/>
            <a:ext cx="7445216" cy="5541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2261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50" y="186650"/>
            <a:ext cx="11569334" cy="6500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01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06"/>
            <a:ext cx="12191999" cy="6901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55" y="610429"/>
            <a:ext cx="8624774" cy="5595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380705" y="5932523"/>
            <a:ext cx="3955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Мещерякова Кристина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2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0196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"/>
          <a:stretch/>
        </p:blipFill>
        <p:spPr>
          <a:xfrm>
            <a:off x="2130250" y="598813"/>
            <a:ext cx="8823285" cy="57168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550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0196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"/>
          <a:stretch/>
        </p:blipFill>
        <p:spPr>
          <a:xfrm>
            <a:off x="2552282" y="616281"/>
            <a:ext cx="8109020" cy="566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52282" y="5916349"/>
            <a:ext cx="27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Новосёлов Артём 4 «А»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08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8185"/>
            <a:ext cx="5556738" cy="6161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176386" y="6109705"/>
            <a:ext cx="3185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Bookman Old Style" panose="02050604050505020204" pitchFamily="18" charset="0"/>
              </a:rPr>
              <a:t>Гусакова</a:t>
            </a:r>
            <a:r>
              <a:rPr lang="ru-RU" sz="2000" dirty="0" smtClean="0">
                <a:latin typeface="Bookman Old Style" panose="02050604050505020204" pitchFamily="18" charset="0"/>
              </a:rPr>
              <a:t> Мария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30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48" y="316059"/>
            <a:ext cx="4961106" cy="6144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371412" y="6181735"/>
            <a:ext cx="3366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Барашков Дмитрий 4 «А»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17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37" y="-11690"/>
            <a:ext cx="11810163" cy="686969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2" t="8527" r="22595"/>
          <a:stretch/>
        </p:blipFill>
        <p:spPr>
          <a:xfrm rot="5400000">
            <a:off x="6247541" y="1328180"/>
            <a:ext cx="5635441" cy="39188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5488" y="1428291"/>
            <a:ext cx="5397321" cy="40479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 rot="21128082">
            <a:off x="2461721" y="5632422"/>
            <a:ext cx="4099852" cy="38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Bookman Old Style" panose="02050604050505020204" pitchFamily="18" charset="0"/>
              </a:rPr>
              <a:t>Догадаева</a:t>
            </a:r>
            <a:r>
              <a:rPr lang="ru-RU" dirty="0" smtClean="0">
                <a:latin typeface="Bookman Old Style" panose="02050604050505020204" pitchFamily="18" charset="0"/>
              </a:rPr>
              <a:t> Ярослава 4 «А»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0290" y="5705218"/>
            <a:ext cx="3195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Bookman Old Style" panose="02050604050505020204" pitchFamily="18" charset="0"/>
              </a:rPr>
              <a:t>Гусакова</a:t>
            </a:r>
            <a:r>
              <a:rPr lang="ru-RU" sz="2000" dirty="0" smtClean="0">
                <a:latin typeface="Bookman Old Style" panose="02050604050505020204" pitchFamily="18" charset="0"/>
              </a:rPr>
              <a:t> Мария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0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9" t="2737" r="9706"/>
          <a:stretch/>
        </p:blipFill>
        <p:spPr>
          <a:xfrm rot="16200000">
            <a:off x="5951953" y="1334115"/>
            <a:ext cx="6197321" cy="4189770"/>
          </a:xfrm>
          <a:prstGeom prst="round2DiagRect">
            <a:avLst>
              <a:gd name="adj1" fmla="val 16667"/>
              <a:gd name="adj2" fmla="val 142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28422" y="6218619"/>
            <a:ext cx="4340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Сарычев Дмитрий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94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0196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17392" r="28246"/>
          <a:stretch/>
        </p:blipFill>
        <p:spPr>
          <a:xfrm>
            <a:off x="1406768" y="632218"/>
            <a:ext cx="8068827" cy="5637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682532" y="5968721"/>
            <a:ext cx="3758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Вареник Арсений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0579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75</Words>
  <Application>Microsoft Office PowerPoint</Application>
  <PresentationFormat>Широкоэкранный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Тема Office</vt:lpstr>
      <vt:lpstr>Пусть это - хранит наша память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«Пусть это - хранит наша память»</dc:title>
  <dc:creator>Наталья Викторовна</dc:creator>
  <cp:lastModifiedBy>O. A. Dunaeva</cp:lastModifiedBy>
  <cp:revision>10</cp:revision>
  <dcterms:created xsi:type="dcterms:W3CDTF">2020-05-07T09:31:16Z</dcterms:created>
  <dcterms:modified xsi:type="dcterms:W3CDTF">2020-06-16T10:05:33Z</dcterms:modified>
</cp:coreProperties>
</file>