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60" r:id="rId1"/>
    <p:sldMasterId id="2147483672" r:id="rId2"/>
  </p:sldMasterIdLst>
  <p:notesMasterIdLst>
    <p:notesMasterId r:id="rId46"/>
  </p:notesMasterIdLst>
  <p:sldIdLst>
    <p:sldId id="259" r:id="rId3"/>
    <p:sldId id="325" r:id="rId4"/>
    <p:sldId id="396" r:id="rId5"/>
    <p:sldId id="397" r:id="rId6"/>
    <p:sldId id="398" r:id="rId7"/>
    <p:sldId id="399" r:id="rId8"/>
    <p:sldId id="400" r:id="rId9"/>
    <p:sldId id="401" r:id="rId10"/>
    <p:sldId id="402" r:id="rId11"/>
    <p:sldId id="403" r:id="rId12"/>
    <p:sldId id="404" r:id="rId13"/>
    <p:sldId id="405" r:id="rId14"/>
    <p:sldId id="406" r:id="rId15"/>
    <p:sldId id="407" r:id="rId16"/>
    <p:sldId id="408" r:id="rId17"/>
    <p:sldId id="436" r:id="rId18"/>
    <p:sldId id="410" r:id="rId19"/>
    <p:sldId id="411" r:id="rId20"/>
    <p:sldId id="412" r:id="rId21"/>
    <p:sldId id="413" r:id="rId22"/>
    <p:sldId id="414" r:id="rId23"/>
    <p:sldId id="415" r:id="rId24"/>
    <p:sldId id="416" r:id="rId25"/>
    <p:sldId id="417" r:id="rId26"/>
    <p:sldId id="418" r:id="rId27"/>
    <p:sldId id="419" r:id="rId28"/>
    <p:sldId id="420" r:id="rId29"/>
    <p:sldId id="421" r:id="rId30"/>
    <p:sldId id="422" r:id="rId31"/>
    <p:sldId id="423" r:id="rId32"/>
    <p:sldId id="424" r:id="rId33"/>
    <p:sldId id="425" r:id="rId34"/>
    <p:sldId id="426" r:id="rId35"/>
    <p:sldId id="427" r:id="rId36"/>
    <p:sldId id="428" r:id="rId37"/>
    <p:sldId id="429" r:id="rId38"/>
    <p:sldId id="430" r:id="rId39"/>
    <p:sldId id="431" r:id="rId40"/>
    <p:sldId id="432" r:id="rId41"/>
    <p:sldId id="433" r:id="rId42"/>
    <p:sldId id="434" r:id="rId43"/>
    <p:sldId id="435" r:id="rId44"/>
    <p:sldId id="264" r:id="rId4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00000"/>
    <a:srgbClr val="009900"/>
    <a:srgbClr val="CCECFF"/>
    <a:srgbClr val="33CCFF"/>
    <a:srgbClr val="660066"/>
    <a:srgbClr val="006600"/>
    <a:srgbClr val="0000FF"/>
    <a:srgbClr val="CC99FF"/>
    <a:srgbClr val="003300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65" autoAdjust="0"/>
    <p:restoredTop sz="99642" autoAdjust="0"/>
  </p:normalViewPr>
  <p:slideViewPr>
    <p:cSldViewPr snapToGrid="0">
      <p:cViewPr varScale="1">
        <p:scale>
          <a:sx n="73" d="100"/>
          <a:sy n="73" d="100"/>
        </p:scale>
        <p:origin x="-552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98DCD6-4411-4353-98F9-66586E32FF31}" type="datetimeFigureOut">
              <a:rPr lang="ru-RU" smtClean="0"/>
              <a:pPr/>
              <a:t>08.04.2023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1E89FC-EFB1-4525-A4D8-FE3B1AD3DA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2807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E89FC-EFB1-4525-A4D8-FE3B1AD3DA3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8166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7258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1150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9919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27095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8119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227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0673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60036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35908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4145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37028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2105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9956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3279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5363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8169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408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9738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427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9180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5245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0463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0D50-DE6C-4704-B7C3-588230F1356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08.04.2023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6B192-CE83-4DCA-98B0-CCD953914A7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0054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23.xml"/><Relationship Id="rId18" Type="http://schemas.openxmlformats.org/officeDocument/2006/relationships/slide" Target="slide33.xml"/><Relationship Id="rId3" Type="http://schemas.openxmlformats.org/officeDocument/2006/relationships/slide" Target="slide3.xml"/><Relationship Id="rId21" Type="http://schemas.openxmlformats.org/officeDocument/2006/relationships/slide" Target="slide39.xml"/><Relationship Id="rId7" Type="http://schemas.openxmlformats.org/officeDocument/2006/relationships/slide" Target="slide11.xml"/><Relationship Id="rId12" Type="http://schemas.openxmlformats.org/officeDocument/2006/relationships/slide" Target="slide21.xml"/><Relationship Id="rId17" Type="http://schemas.openxmlformats.org/officeDocument/2006/relationships/slide" Target="slide31.xml"/><Relationship Id="rId2" Type="http://schemas.openxmlformats.org/officeDocument/2006/relationships/notesSlide" Target="../notesSlides/notesSlide1.xml"/><Relationship Id="rId16" Type="http://schemas.openxmlformats.org/officeDocument/2006/relationships/slide" Target="slide29.xml"/><Relationship Id="rId20" Type="http://schemas.openxmlformats.org/officeDocument/2006/relationships/slide" Target="slide37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9.xml"/><Relationship Id="rId11" Type="http://schemas.openxmlformats.org/officeDocument/2006/relationships/slide" Target="slide19.xml"/><Relationship Id="rId5" Type="http://schemas.openxmlformats.org/officeDocument/2006/relationships/slide" Target="slide7.xml"/><Relationship Id="rId15" Type="http://schemas.openxmlformats.org/officeDocument/2006/relationships/slide" Target="slide27.xml"/><Relationship Id="rId10" Type="http://schemas.openxmlformats.org/officeDocument/2006/relationships/slide" Target="slide17.xml"/><Relationship Id="rId19" Type="http://schemas.openxmlformats.org/officeDocument/2006/relationships/slide" Target="slide35.xml"/><Relationship Id="rId4" Type="http://schemas.openxmlformats.org/officeDocument/2006/relationships/slide" Target="slide5.xml"/><Relationship Id="rId9" Type="http://schemas.openxmlformats.org/officeDocument/2006/relationships/slide" Target="slide15.xml"/><Relationship Id="rId14" Type="http://schemas.openxmlformats.org/officeDocument/2006/relationships/slide" Target="slide25.xml"/><Relationship Id="rId22" Type="http://schemas.openxmlformats.org/officeDocument/2006/relationships/slide" Target="slide4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6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8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2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4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6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38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40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42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01189" y="1892441"/>
            <a:ext cx="10080978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4800" b="1" dirty="0" smtClean="0">
                <a:solidFill>
                  <a:srgbClr val="800000"/>
                </a:solidFill>
              </a:rPr>
              <a:t>Название темы</a:t>
            </a:r>
            <a:endParaRPr lang="ru-RU" sz="4800" b="1" dirty="0" smtClean="0">
              <a:solidFill>
                <a:srgbClr val="800000"/>
              </a:solidFill>
            </a:endParaRPr>
          </a:p>
          <a:p>
            <a:pPr algn="ctr">
              <a:lnSpc>
                <a:spcPct val="80000"/>
              </a:lnSpc>
            </a:pPr>
            <a:endParaRPr lang="ru-RU" sz="4800" b="1" dirty="0" smtClean="0">
              <a:solidFill>
                <a:srgbClr val="800000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ru-RU" sz="4800" b="1" dirty="0" smtClean="0">
                <a:solidFill>
                  <a:srgbClr val="800000"/>
                </a:solidFill>
              </a:rPr>
              <a:t>«СВОЯ ИГРА»</a:t>
            </a:r>
            <a:endParaRPr lang="ru-RU" sz="48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986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968978" y="327377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1        </a:t>
            </a:r>
            <a:r>
              <a:rPr lang="ru-RU" sz="3600" b="1" dirty="0" smtClean="0">
                <a:solidFill>
                  <a:srgbClr val="800000"/>
                </a:solidFill>
              </a:rPr>
              <a:t>40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6311" y="5283200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82133" y="2884809"/>
            <a:ext cx="104083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</a:t>
            </a:r>
            <a:r>
              <a:rPr lang="ru-RU" sz="3200" b="1" dirty="0" smtClean="0"/>
              <a:t>ответа</a:t>
            </a:r>
            <a:endParaRPr lang="ru-RU" sz="32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968978" y="327377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1        </a:t>
            </a:r>
            <a:r>
              <a:rPr lang="ru-RU" sz="3600" b="1" dirty="0" smtClean="0">
                <a:solidFill>
                  <a:srgbClr val="800000"/>
                </a:solidFill>
              </a:rPr>
              <a:t>50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925689" y="2896098"/>
            <a:ext cx="984391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вопроса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50311" y="5441244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968978" y="327377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1        </a:t>
            </a:r>
            <a:r>
              <a:rPr lang="ru-RU" sz="3600" b="1" dirty="0" smtClean="0">
                <a:solidFill>
                  <a:srgbClr val="800000"/>
                </a:solidFill>
              </a:rPr>
              <a:t>50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2427112" y="2523564"/>
            <a:ext cx="6197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</a:t>
            </a:r>
            <a:r>
              <a:rPr lang="ru-RU" sz="3200" b="1" dirty="0" smtClean="0"/>
              <a:t>ответа</a:t>
            </a:r>
            <a:endParaRPr lang="ru-RU" sz="32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106311" y="4684888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219199" y="282221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2        </a:t>
            </a:r>
            <a:r>
              <a:rPr lang="ru-RU" sz="3600" b="1" dirty="0" smtClean="0">
                <a:solidFill>
                  <a:srgbClr val="800000"/>
                </a:solidFill>
              </a:rPr>
              <a:t>10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162756" y="3020278"/>
            <a:ext cx="93584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вопроса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50311" y="5441244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219199" y="282221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2        </a:t>
            </a:r>
            <a:r>
              <a:rPr lang="ru-RU" sz="3600" b="1" dirty="0" smtClean="0">
                <a:solidFill>
                  <a:srgbClr val="800000"/>
                </a:solidFill>
              </a:rPr>
              <a:t>10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7600" y="5159021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162756" y="3020278"/>
            <a:ext cx="93584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ответа</a:t>
            </a:r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219199" y="282221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2        </a:t>
            </a:r>
            <a:r>
              <a:rPr lang="ru-RU" sz="3600" b="1" dirty="0" smtClean="0">
                <a:solidFill>
                  <a:srgbClr val="800000"/>
                </a:solidFill>
              </a:rPr>
              <a:t>20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54756" y="3234765"/>
            <a:ext cx="1032933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вопроса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50311" y="5441244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219199" y="282221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2        </a:t>
            </a:r>
            <a:r>
              <a:rPr lang="ru-RU" sz="3600" b="1" dirty="0" smtClean="0">
                <a:solidFill>
                  <a:srgbClr val="800000"/>
                </a:solidFill>
              </a:rPr>
              <a:t>20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6311" y="4684888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43466" y="2670318"/>
            <a:ext cx="109389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ответа</a:t>
            </a:r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219199" y="282221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2        </a:t>
            </a:r>
            <a:r>
              <a:rPr lang="ru-RU" sz="3600" b="1" dirty="0" smtClean="0">
                <a:solidFill>
                  <a:srgbClr val="800000"/>
                </a:solidFill>
              </a:rPr>
              <a:t>30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106310" y="2591298"/>
            <a:ext cx="932462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вопроса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50311" y="5441244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219199" y="282221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2        </a:t>
            </a:r>
            <a:r>
              <a:rPr lang="ru-RU" sz="3600" b="1" dirty="0" smtClean="0">
                <a:solidFill>
                  <a:srgbClr val="800000"/>
                </a:solidFill>
              </a:rPr>
              <a:t>30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219200" y="2546143"/>
            <a:ext cx="906497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ответа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6311" y="4684888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219199" y="282221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2        </a:t>
            </a:r>
            <a:r>
              <a:rPr lang="ru-RU" sz="3600" b="1" dirty="0" smtClean="0">
                <a:solidFill>
                  <a:srgbClr val="800000"/>
                </a:solidFill>
              </a:rPr>
              <a:t>40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817512" y="2738053"/>
            <a:ext cx="733777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вопроса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50311" y="5441244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248356" y="440266"/>
            <a:ext cx="10502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Выберите категорию и уровень сложности вопроса</a:t>
            </a:r>
            <a:endParaRPr lang="ru-RU" sz="3600" b="1" dirty="0">
              <a:solidFill>
                <a:srgbClr val="800000"/>
              </a:solidFill>
            </a:endParaRP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462844" y="1250245"/>
          <a:ext cx="9612000" cy="504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2000"/>
                <a:gridCol w="1332000"/>
                <a:gridCol w="1332000"/>
                <a:gridCol w="1332000"/>
                <a:gridCol w="1332000"/>
                <a:gridCol w="1332000"/>
              </a:tblGrid>
              <a:tr h="126000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800" b="1" dirty="0" smtClean="0"/>
                        <a:t>Категория 1</a:t>
                      </a:r>
                      <a:endParaRPr lang="ru-RU" sz="2800" b="1" dirty="0"/>
                    </a:p>
                  </a:txBody>
                  <a:tcPr anchor="ctr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hlinkClick r:id="rId3" action="ppaction://hlinksldjump"/>
                        </a:rPr>
                        <a:t>10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hlinkClick r:id="rId4" action="ppaction://hlinksldjump"/>
                        </a:rPr>
                        <a:t>20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hlinkClick r:id="rId5" action="ppaction://hlinksldjump"/>
                        </a:rPr>
                        <a:t>30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hlinkClick r:id="rId6" action="ppaction://hlinksldjump"/>
                        </a:rPr>
                        <a:t>40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hlinkClick r:id="rId7" action="ppaction://hlinksldjump"/>
                        </a:rPr>
                        <a:t>50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</a:tr>
              <a:tr h="126000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800" b="1" dirty="0" smtClean="0"/>
                        <a:t>Категория 2</a:t>
                      </a:r>
                      <a:endParaRPr lang="ru-RU" sz="2800" b="1" dirty="0"/>
                    </a:p>
                  </a:txBody>
                  <a:tcPr anchor="ctr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hlinkClick r:id="rId8" action="ppaction://hlinksldjump"/>
                        </a:rPr>
                        <a:t>10</a:t>
                      </a:r>
                      <a:endParaRPr lang="ru-RU" sz="3600" b="1" dirty="0" smtClean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hlinkClick r:id="rId9" action="ppaction://hlinksldjump"/>
                        </a:rPr>
                        <a:t>20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hlinkClick r:id="rId10" action="ppaction://hlinksldjump"/>
                        </a:rPr>
                        <a:t>30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hlinkClick r:id="rId11" action="ppaction://hlinksldjump"/>
                        </a:rPr>
                        <a:t>40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hlinkClick r:id="rId12" action="ppaction://hlinksldjump"/>
                        </a:rPr>
                        <a:t>50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</a:tr>
              <a:tr h="126000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800" b="1" dirty="0" smtClean="0"/>
                        <a:t>Категория 3</a:t>
                      </a:r>
                      <a:endParaRPr lang="ru-RU" sz="2800" b="1" dirty="0"/>
                    </a:p>
                  </a:txBody>
                  <a:tcPr anchor="ctr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hlinkClick r:id="rId13" action="ppaction://hlinksldjump"/>
                        </a:rPr>
                        <a:t>10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hlinkClick r:id="rId14" action="ppaction://hlinksldjump"/>
                        </a:rPr>
                        <a:t>20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hlinkClick r:id="rId15" action="ppaction://hlinksldjump"/>
                        </a:rPr>
                        <a:t>30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hlinkClick r:id="rId16" action="ppaction://hlinksldjump"/>
                        </a:rPr>
                        <a:t>40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hlinkClick r:id="rId17" action="ppaction://hlinksldjump"/>
                        </a:rPr>
                        <a:t>50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</a:tr>
              <a:tr h="126000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800" b="1" dirty="0" smtClean="0"/>
                        <a:t>Категория 4</a:t>
                      </a:r>
                      <a:endParaRPr lang="ru-RU" sz="2800" b="1" dirty="0"/>
                    </a:p>
                  </a:txBody>
                  <a:tcPr anchor="ctr"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hlinkClick r:id="rId18" action="ppaction://hlinksldjump"/>
                        </a:rPr>
                        <a:t>10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hlinkClick r:id="rId19" action="ppaction://hlinksldjump"/>
                        </a:rPr>
                        <a:t>20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hlinkClick r:id="rId20" action="ppaction://hlinksldjump"/>
                        </a:rPr>
                        <a:t>30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hlinkClick r:id="rId21" action="ppaction://hlinksldjump"/>
                        </a:rPr>
                        <a:t>40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hlinkClick r:id="rId22" action="ppaction://hlinksldjump"/>
                        </a:rPr>
                        <a:t>50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219199" y="282221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2        </a:t>
            </a:r>
            <a:r>
              <a:rPr lang="ru-RU" sz="3600" b="1" dirty="0" smtClean="0">
                <a:solidFill>
                  <a:srgbClr val="800000"/>
                </a:solidFill>
              </a:rPr>
              <a:t>40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636889" y="2704186"/>
            <a:ext cx="754097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ответа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6311" y="4684888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219199" y="282221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2        </a:t>
            </a:r>
            <a:r>
              <a:rPr lang="ru-RU" sz="3600" b="1" dirty="0" smtClean="0">
                <a:solidFill>
                  <a:srgbClr val="800000"/>
                </a:solidFill>
              </a:rPr>
              <a:t>50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444979" y="2783208"/>
            <a:ext cx="8534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вопроса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50311" y="5441244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219199" y="282221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2        </a:t>
            </a:r>
            <a:r>
              <a:rPr lang="ru-RU" sz="3600" b="1" dirty="0" smtClean="0">
                <a:solidFill>
                  <a:srgbClr val="800000"/>
                </a:solidFill>
              </a:rPr>
              <a:t>50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643469" y="2978213"/>
            <a:ext cx="103744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/>
              <a:t>Текст </a:t>
            </a:r>
            <a:r>
              <a:rPr lang="ru-RU" sz="3600" b="1" dirty="0" smtClean="0"/>
              <a:t>ответа</a:t>
            </a:r>
            <a:endParaRPr lang="ru-RU" sz="36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140178" y="5159021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330221" y="270932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3</a:t>
            </a:r>
            <a:r>
              <a:rPr lang="ru-RU" sz="3600" b="1" dirty="0" smtClean="0">
                <a:solidFill>
                  <a:srgbClr val="800000"/>
                </a:solidFill>
              </a:rPr>
              <a:t>        </a:t>
            </a:r>
            <a:r>
              <a:rPr lang="ru-RU" sz="3600" b="1" dirty="0" smtClean="0">
                <a:solidFill>
                  <a:srgbClr val="800000"/>
                </a:solidFill>
              </a:rPr>
              <a:t>10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2460978" y="2557431"/>
            <a:ext cx="653626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вопроса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50311" y="5441244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307643" y="270932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3        </a:t>
            </a:r>
            <a:r>
              <a:rPr lang="ru-RU" sz="3600" b="1" dirty="0" smtClean="0">
                <a:solidFill>
                  <a:srgbClr val="800000"/>
                </a:solidFill>
              </a:rPr>
              <a:t>10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140178" y="2670319"/>
            <a:ext cx="94939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</a:t>
            </a:r>
            <a:r>
              <a:rPr lang="ru-RU" sz="3200" b="1" dirty="0" smtClean="0"/>
              <a:t>ответа</a:t>
            </a:r>
            <a:endParaRPr lang="ru-RU" sz="32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106311" y="4684888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330221" y="270932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3        </a:t>
            </a:r>
            <a:r>
              <a:rPr lang="ru-RU" sz="3600" b="1" dirty="0" smtClean="0">
                <a:solidFill>
                  <a:srgbClr val="800000"/>
                </a:solidFill>
              </a:rPr>
              <a:t>20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907822" y="2546142"/>
            <a:ext cx="760871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вопроса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50311" y="5441244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330221" y="270932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3        </a:t>
            </a:r>
            <a:r>
              <a:rPr lang="ru-RU" sz="3600" b="1" dirty="0" smtClean="0">
                <a:solidFill>
                  <a:srgbClr val="800000"/>
                </a:solidFill>
              </a:rPr>
              <a:t>20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061156" y="2546143"/>
            <a:ext cx="101035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ответа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6311" y="4684888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330221" y="270932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3        </a:t>
            </a:r>
            <a:r>
              <a:rPr lang="ru-RU" sz="3600" b="1" dirty="0" smtClean="0">
                <a:solidFill>
                  <a:srgbClr val="800000"/>
                </a:solidFill>
              </a:rPr>
              <a:t>30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693333" y="2546142"/>
            <a:ext cx="710071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вопроса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50311" y="5441244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330221" y="270932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3        </a:t>
            </a:r>
            <a:r>
              <a:rPr lang="ru-RU" sz="3600" b="1" dirty="0" smtClean="0">
                <a:solidFill>
                  <a:srgbClr val="800000"/>
                </a:solidFill>
              </a:rPr>
              <a:t>30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682044" y="2783212"/>
            <a:ext cx="775546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ответа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6311" y="4684888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330221" y="270932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3        </a:t>
            </a:r>
            <a:r>
              <a:rPr lang="ru-RU" sz="3600" b="1" dirty="0" smtClean="0">
                <a:solidFill>
                  <a:srgbClr val="800000"/>
                </a:solidFill>
              </a:rPr>
              <a:t>40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862668" y="2557430"/>
            <a:ext cx="73942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вопроса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50311" y="5441244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968978" y="327377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1        </a:t>
            </a:r>
            <a:r>
              <a:rPr lang="ru-RU" sz="3600" b="1" dirty="0" smtClean="0">
                <a:solidFill>
                  <a:srgbClr val="800000"/>
                </a:solidFill>
              </a:rPr>
              <a:t>10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873956" y="2670321"/>
            <a:ext cx="865857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вопроса</a:t>
            </a:r>
            <a:endParaRPr lang="ru-RU" sz="3200" b="1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10250311" y="5441244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330221" y="270932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3        </a:t>
            </a:r>
            <a:r>
              <a:rPr lang="ru-RU" sz="3600" b="1" dirty="0" smtClean="0">
                <a:solidFill>
                  <a:srgbClr val="800000"/>
                </a:solidFill>
              </a:rPr>
              <a:t>40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2201333" y="2512275"/>
            <a:ext cx="63443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ответа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6311" y="4684888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330221" y="270932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3        </a:t>
            </a:r>
            <a:r>
              <a:rPr lang="ru-RU" sz="3600" b="1" dirty="0" smtClean="0">
                <a:solidFill>
                  <a:srgbClr val="800000"/>
                </a:solidFill>
              </a:rPr>
              <a:t>50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2054578" y="2659031"/>
            <a:ext cx="67620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вопроса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50311" y="5441244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330221" y="270932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3        </a:t>
            </a:r>
            <a:r>
              <a:rPr lang="ru-RU" sz="3600" b="1" dirty="0" smtClean="0">
                <a:solidFill>
                  <a:srgbClr val="800000"/>
                </a:solidFill>
              </a:rPr>
              <a:t>50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636889" y="2546142"/>
            <a:ext cx="856826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ответа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6311" y="4684888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648176" y="304798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</a:t>
            </a:r>
            <a:r>
              <a:rPr lang="ru-RU" sz="3600" b="1" dirty="0" smtClean="0">
                <a:solidFill>
                  <a:srgbClr val="800000"/>
                </a:solidFill>
              </a:rPr>
              <a:t>4        </a:t>
            </a:r>
            <a:r>
              <a:rPr lang="ru-RU" sz="3600" b="1" dirty="0" smtClean="0">
                <a:solidFill>
                  <a:srgbClr val="800000"/>
                </a:solidFill>
              </a:rPr>
              <a:t>10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162756" y="3325077"/>
            <a:ext cx="96181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</a:t>
            </a:r>
            <a:r>
              <a:rPr lang="ru-RU" sz="3200" b="1" dirty="0" smtClean="0"/>
              <a:t>вопроса</a:t>
            </a:r>
            <a:endParaRPr lang="ru-RU" sz="32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0250311" y="5441244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648176" y="304798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4        </a:t>
            </a:r>
            <a:r>
              <a:rPr lang="ru-RU" sz="3600" b="1" dirty="0" smtClean="0">
                <a:solidFill>
                  <a:srgbClr val="800000"/>
                </a:solidFill>
              </a:rPr>
              <a:t>10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8889" y="5091288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185335" y="2896099"/>
            <a:ext cx="101938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ответа</a:t>
            </a:r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648176" y="304798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4        </a:t>
            </a:r>
            <a:r>
              <a:rPr lang="ru-RU" sz="3600" b="1" dirty="0" smtClean="0">
                <a:solidFill>
                  <a:srgbClr val="800000"/>
                </a:solidFill>
              </a:rPr>
              <a:t>20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591735" y="2828364"/>
            <a:ext cx="740551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вопроса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50311" y="5441244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648176" y="304798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4        </a:t>
            </a:r>
            <a:r>
              <a:rPr lang="ru-RU" sz="3600" b="1" dirty="0" smtClean="0">
                <a:solidFill>
                  <a:srgbClr val="800000"/>
                </a:solidFill>
              </a:rPr>
              <a:t>20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738488" y="2546142"/>
            <a:ext cx="730391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ответа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6311" y="4684888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648176" y="304798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4        </a:t>
            </a:r>
            <a:r>
              <a:rPr lang="ru-RU" sz="3600" b="1" dirty="0" smtClean="0">
                <a:solidFill>
                  <a:srgbClr val="800000"/>
                </a:solidFill>
              </a:rPr>
              <a:t>30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77333" y="2828364"/>
            <a:ext cx="946008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вопроса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50311" y="5441244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648176" y="304798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4        </a:t>
            </a:r>
            <a:r>
              <a:rPr lang="ru-RU" sz="3600" b="1" dirty="0" smtClean="0">
                <a:solidFill>
                  <a:srgbClr val="800000"/>
                </a:solidFill>
              </a:rPr>
              <a:t>30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806222" y="2546142"/>
            <a:ext cx="76651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</a:t>
            </a:r>
            <a:r>
              <a:rPr lang="ru-RU" sz="3200" b="1" dirty="0" smtClean="0"/>
              <a:t>ответа</a:t>
            </a:r>
            <a:endParaRPr lang="ru-RU" sz="32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106311" y="4684888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648176" y="304798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4        </a:t>
            </a:r>
            <a:r>
              <a:rPr lang="ru-RU" sz="3600" b="1" dirty="0" smtClean="0">
                <a:solidFill>
                  <a:srgbClr val="800000"/>
                </a:solidFill>
              </a:rPr>
              <a:t>40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835378" y="2670320"/>
            <a:ext cx="100358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вопроса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50311" y="5441244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1546577" y="2647739"/>
            <a:ext cx="85795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>
              <a:spcAft>
                <a:spcPts val="1800"/>
              </a:spcAft>
            </a:pPr>
            <a:r>
              <a:rPr lang="ru-RU" sz="3200" b="1" dirty="0" smtClean="0"/>
              <a:t>Текст ответа</a:t>
            </a:r>
            <a:endParaRPr lang="ru-RU" sz="3200" b="1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2968978" y="327377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1        </a:t>
            </a:r>
            <a:r>
              <a:rPr lang="ru-RU" sz="3600" b="1" dirty="0" smtClean="0">
                <a:solidFill>
                  <a:srgbClr val="800000"/>
                </a:solidFill>
              </a:rPr>
              <a:t>10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6311" y="4684888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648176" y="304798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4        </a:t>
            </a:r>
            <a:r>
              <a:rPr lang="ru-RU" sz="3600" b="1" dirty="0" smtClean="0">
                <a:solidFill>
                  <a:srgbClr val="800000"/>
                </a:solidFill>
              </a:rPr>
              <a:t>40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140178" y="2546142"/>
            <a:ext cx="862471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ответа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6311" y="4684888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648176" y="304798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4        </a:t>
            </a:r>
            <a:r>
              <a:rPr lang="ru-RU" sz="3600" b="1" dirty="0" smtClean="0">
                <a:solidFill>
                  <a:srgbClr val="800000"/>
                </a:solidFill>
              </a:rPr>
              <a:t>50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343377" y="2546144"/>
            <a:ext cx="824088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вопроса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50311" y="5441244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648176" y="304798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4        </a:t>
            </a:r>
            <a:r>
              <a:rPr lang="ru-RU" sz="3600" b="1" dirty="0" smtClean="0">
                <a:solidFill>
                  <a:srgbClr val="800000"/>
                </a:solidFill>
              </a:rPr>
              <a:t>50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53155" y="2986412"/>
            <a:ext cx="109502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</a:t>
            </a:r>
            <a:r>
              <a:rPr lang="ru-RU" sz="3200" b="1" dirty="0" smtClean="0"/>
              <a:t>ответа</a:t>
            </a:r>
            <a:endParaRPr lang="ru-RU" sz="32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095023" y="5463820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784402" y="2514926"/>
            <a:ext cx="61558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A52D36"/>
                </a:solidFill>
              </a:rPr>
              <a:t>Спасибо за </a:t>
            </a:r>
            <a:r>
              <a:rPr lang="ru-RU" sz="5400" b="1" dirty="0" smtClean="0">
                <a:solidFill>
                  <a:srgbClr val="A52D36"/>
                </a:solidFill>
              </a:rPr>
              <a:t>участие</a:t>
            </a:r>
            <a:endParaRPr lang="ru-RU" sz="5400" b="1" dirty="0">
              <a:solidFill>
                <a:srgbClr val="A52D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263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968978" y="327377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1        </a:t>
            </a:r>
            <a:r>
              <a:rPr lang="ru-RU" sz="3600" b="1" dirty="0" smtClean="0">
                <a:solidFill>
                  <a:srgbClr val="800000"/>
                </a:solidFill>
              </a:rPr>
              <a:t>20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456268" y="2625164"/>
            <a:ext cx="82747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вопроса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50311" y="5441244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968978" y="327377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1        </a:t>
            </a:r>
            <a:r>
              <a:rPr lang="ru-RU" sz="3600" b="1" dirty="0" smtClean="0">
                <a:solidFill>
                  <a:srgbClr val="800000"/>
                </a:solidFill>
              </a:rPr>
              <a:t>20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2472266" y="2636454"/>
            <a:ext cx="636693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</a:t>
            </a:r>
            <a:r>
              <a:rPr lang="ru-RU" sz="3200" b="1" dirty="0" smtClean="0"/>
              <a:t>ответа</a:t>
            </a:r>
            <a:endParaRPr lang="ru-RU" sz="32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106311" y="4684888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968978" y="327377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1        30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654756" y="3325077"/>
            <a:ext cx="107808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</a:t>
            </a:r>
            <a:r>
              <a:rPr lang="ru-RU" sz="3200" b="1" dirty="0" smtClean="0"/>
              <a:t>вопроса</a:t>
            </a:r>
            <a:endParaRPr lang="ru-RU" sz="32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0250311" y="5441244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968978" y="327377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1        </a:t>
            </a:r>
            <a:r>
              <a:rPr lang="ru-RU" sz="3600" b="1" dirty="0" smtClean="0">
                <a:solidFill>
                  <a:srgbClr val="800000"/>
                </a:solidFill>
              </a:rPr>
              <a:t>30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6311" y="5000977"/>
            <a:ext cx="100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800000"/>
                </a:solidFill>
                <a:sym typeface="Wingdings"/>
                <a:hlinkClick r:id="rId2" action="ppaction://hlinksldjump"/>
              </a:rPr>
              <a:t></a:t>
            </a:r>
            <a:endParaRPr lang="ru-RU" sz="7200" b="1" dirty="0">
              <a:solidFill>
                <a:srgbClr val="80000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43467" y="2738055"/>
            <a:ext cx="107808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800"/>
              </a:spcAft>
            </a:pPr>
            <a:r>
              <a:rPr lang="ru-RU" sz="3200" b="1" dirty="0" smtClean="0"/>
              <a:t>Текст ответа</a:t>
            </a:r>
            <a:endParaRPr lang="ru-RU" sz="3200" b="1" dirty="0" smtClean="0" bmk="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968978" y="327377"/>
            <a:ext cx="3860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</a:rPr>
              <a:t>Категория 1        </a:t>
            </a:r>
            <a:r>
              <a:rPr lang="ru-RU" sz="3600" b="1" dirty="0" smtClean="0">
                <a:solidFill>
                  <a:srgbClr val="800000"/>
                </a:solidFill>
              </a:rPr>
              <a:t>40</a:t>
            </a:r>
            <a:endParaRPr lang="ru-RU" sz="3600" b="1" dirty="0">
              <a:solidFill>
                <a:srgbClr val="800000"/>
              </a:solidFill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914400" y="3336365"/>
            <a:ext cx="104083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Aft>
                <a:spcPts val="1800"/>
              </a:spcAft>
            </a:pPr>
            <a:r>
              <a:rPr lang="ru-RU" sz="3200" b="1" dirty="0" smtClean="0"/>
              <a:t>Текст </a:t>
            </a:r>
            <a:r>
              <a:rPr lang="ru-RU" sz="3200" b="1" dirty="0" smtClean="0"/>
              <a:t>вопроса</a:t>
            </a:r>
            <a:endParaRPr lang="ru-RU" sz="32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0735733" y="5520266"/>
            <a:ext cx="1007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ym typeface="Wingdings"/>
                <a:hlinkClick r:id="rId2" action="ppaction://hlinksldjump"/>
              </a:rPr>
              <a:t>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3251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7027</TotalTime>
  <Words>284</Words>
  <Application>Microsoft Office PowerPoint</Application>
  <PresentationFormat>Произвольный</PresentationFormat>
  <Paragraphs>150</Paragraphs>
  <Slides>43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43</vt:i4>
      </vt:variant>
    </vt:vector>
  </HeadingPairs>
  <TitlesOfParts>
    <vt:vector size="45" baseType="lpstr">
      <vt:lpstr>1_Тема Office</vt:lpstr>
      <vt:lpstr>2_Тема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Владимировна Суханова</dc:creator>
  <cp:lastModifiedBy>hp</cp:lastModifiedBy>
  <cp:revision>118</cp:revision>
  <dcterms:created xsi:type="dcterms:W3CDTF">2017-01-30T13:00:35Z</dcterms:created>
  <dcterms:modified xsi:type="dcterms:W3CDTF">2023-04-08T17:59:01Z</dcterms:modified>
  <cp:contentStatus/>
</cp:coreProperties>
</file>